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6.xml.rels" ContentType="application/vnd.openxmlformats-package.relationships+xml"/>
  <Override PartName="/ppt/slideMasters/slideMaster1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presProps.xml" ContentType="application/vnd.openxmlformats-officedocument.presentationml.presProps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3.xml" ContentType="application/vnd.openxmlformats-officedocument.theme+xml"/>
  <Override PartName="/ppt/theme/theme21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18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28.png" ContentType="image/png"/>
  <Override PartName="/ppt/media/image27.jpeg" ContentType="image/jpeg"/>
  <Override PartName="/ppt/media/image25.png" ContentType="image/png"/>
  <Override PartName="/ppt/media/image29.png" ContentType="image/png"/>
  <Override PartName="/ppt/media/image24.jpeg" ContentType="image/jpeg"/>
  <Override PartName="/ppt/media/image20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6.jpeg" ContentType="image/jpeg"/>
  <Override PartName="/ppt/media/image40.png" ContentType="image/png"/>
  <Override PartName="/ppt/media/image14.png" ContentType="image/png"/>
  <Override PartName="/ppt/media/image5.png" ContentType="image/png"/>
  <Override PartName="/ppt/media/image37.png" ContentType="image/png"/>
  <Override PartName="/ppt/media/image8.png" ContentType="image/png"/>
  <Override PartName="/ppt/media/image17.png" ContentType="image/png"/>
  <Override PartName="/ppt/media/image12.png" ContentType="image/png"/>
  <Override PartName="/ppt/media/image35.png" ContentType="image/png"/>
  <Override PartName="/ppt/media/image3.png" ContentType="image/png"/>
  <Override PartName="/ppt/media/image9.png" ContentType="image/png"/>
  <Override PartName="/ppt/media/image18.png" ContentType="image/png"/>
  <Override PartName="/ppt/media/image41.png" ContentType="image/png"/>
  <Override PartName="/ppt/media/image30.png" ContentType="image/png"/>
  <Override PartName="/ppt/media/image42.png" ContentType="image/png"/>
  <Override PartName="/ppt/media/image31.png" ContentType="image/png"/>
  <Override PartName="/ppt/media/image43.png" ContentType="image/png"/>
  <Override PartName="/ppt/media/image32.png" ContentType="image/png"/>
  <Override PartName="/ppt/media/image44.png" ContentType="image/png"/>
  <Override PartName="/ppt/media/image11.png" ContentType="image/png"/>
  <Override PartName="/ppt/media/image2.png" ContentType="image/png"/>
  <Override PartName="/ppt/media/image34.png" ContentType="image/png"/>
  <Override PartName="/ppt/media/image39.png" ContentType="image/png"/>
  <Override PartName="/ppt/media/image7.png" ContentType="image/png"/>
  <Override PartName="/ppt/media/image16.png" ContentType="image/png"/>
  <Override PartName="/ppt/media/image10.png" ContentType="image/png"/>
  <Override PartName="/ppt/media/image1.png" ContentType="image/png"/>
  <Override PartName="/ppt/media/image33.png" ContentType="image/png"/>
  <Override PartName="/ppt/media/image38.png" ContentType="image/png"/>
  <Override PartName="/ppt/media/image6.png" ContentType="image/png"/>
  <Override PartName="/ppt/media/image15.png" ContentType="image/png"/>
  <Override PartName="/ppt/media/image13.jpeg" ContentType="image/jpeg"/>
  <Override PartName="/ppt/media/image4.png" ContentType="image/png"/>
  <Override PartName="/ppt/media/image36.png" ContentType="image/png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4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1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3" r:id="rId14"/>
    <p:sldMasterId id="2147483674" r:id="rId15"/>
    <p:sldMasterId id="2147483675" r:id="rId16"/>
    <p:sldMasterId id="2147483676" r:id="rId17"/>
    <p:sldMasterId id="2147483677" r:id="rId18"/>
    <p:sldMasterId id="2147483678" r:id="rId19"/>
    <p:sldMasterId id="2147483679" r:id="rId20"/>
    <p:sldMasterId id="2147483681" r:id="rId21"/>
    <p:sldMasterId id="2147483683" r:id="rId22"/>
  </p:sldMasterIdLst>
  <p:sldIdLst>
    <p:sldId id="256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75" r:id="rId42"/>
    <p:sldId id="276" r:id="rId43"/>
    <p:sldId id="277" r:id="rId44"/>
    <p:sldId id="278" r:id="rId45"/>
    <p:sldId id="279" r:id="rId46"/>
    <p:sldId id="280" r:id="rId47"/>
    <p:sldId id="281" r:id="rId48"/>
    <p:sldId id="282" r:id="rId49"/>
    <p:sldId id="283" r:id="rId50"/>
    <p:sldId id="284" r:id="rId51"/>
    <p:sldId id="285" r:id="rId52"/>
    <p:sldId id="286" r:id="rId53"/>
    <p:sldId id="287" r:id="rId54"/>
  </p:sldIdLst>
  <p:sldSz cx="9144000" cy="5715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" Target="slides/slide1.xml"/><Relationship Id="rId24" Type="http://schemas.openxmlformats.org/officeDocument/2006/relationships/slide" Target="slides/slide2.xml"/><Relationship Id="rId25" Type="http://schemas.openxmlformats.org/officeDocument/2006/relationships/slide" Target="slides/slide3.xml"/><Relationship Id="rId26" Type="http://schemas.openxmlformats.org/officeDocument/2006/relationships/slide" Target="slides/slide4.xml"/><Relationship Id="rId27" Type="http://schemas.openxmlformats.org/officeDocument/2006/relationships/slide" Target="slides/slide5.xml"/><Relationship Id="rId28" Type="http://schemas.openxmlformats.org/officeDocument/2006/relationships/slide" Target="slides/slide6.xml"/><Relationship Id="rId29" Type="http://schemas.openxmlformats.org/officeDocument/2006/relationships/slide" Target="slides/slide7.xml"/><Relationship Id="rId30" Type="http://schemas.openxmlformats.org/officeDocument/2006/relationships/slide" Target="slides/slide8.xml"/><Relationship Id="rId31" Type="http://schemas.openxmlformats.org/officeDocument/2006/relationships/slide" Target="slides/slide9.xml"/><Relationship Id="rId32" Type="http://schemas.openxmlformats.org/officeDocument/2006/relationships/slide" Target="slides/slide10.xml"/><Relationship Id="rId33" Type="http://schemas.openxmlformats.org/officeDocument/2006/relationships/slide" Target="slides/slide11.xml"/><Relationship Id="rId34" Type="http://schemas.openxmlformats.org/officeDocument/2006/relationships/slide" Target="slides/slide12.xml"/><Relationship Id="rId35" Type="http://schemas.openxmlformats.org/officeDocument/2006/relationships/slide" Target="slides/slide13.xml"/><Relationship Id="rId36" Type="http://schemas.openxmlformats.org/officeDocument/2006/relationships/slide" Target="slides/slide14.xml"/><Relationship Id="rId37" Type="http://schemas.openxmlformats.org/officeDocument/2006/relationships/slide" Target="slides/slide15.xml"/><Relationship Id="rId38" Type="http://schemas.openxmlformats.org/officeDocument/2006/relationships/slide" Target="slides/slide16.xml"/><Relationship Id="rId39" Type="http://schemas.openxmlformats.org/officeDocument/2006/relationships/slide" Target="slides/slide17.xml"/><Relationship Id="rId40" Type="http://schemas.openxmlformats.org/officeDocument/2006/relationships/slide" Target="slides/slide18.xml"/><Relationship Id="rId41" Type="http://schemas.openxmlformats.org/officeDocument/2006/relationships/slide" Target="slides/slide19.xml"/><Relationship Id="rId42" Type="http://schemas.openxmlformats.org/officeDocument/2006/relationships/slide" Target="slides/slide20.xml"/><Relationship Id="rId43" Type="http://schemas.openxmlformats.org/officeDocument/2006/relationships/slide" Target="slides/slide21.xml"/><Relationship Id="rId44" Type="http://schemas.openxmlformats.org/officeDocument/2006/relationships/slide" Target="slides/slide22.xml"/><Relationship Id="rId45" Type="http://schemas.openxmlformats.org/officeDocument/2006/relationships/slide" Target="slides/slide23.xml"/><Relationship Id="rId46" Type="http://schemas.openxmlformats.org/officeDocument/2006/relationships/slide" Target="slides/slide24.xml"/><Relationship Id="rId47" Type="http://schemas.openxmlformats.org/officeDocument/2006/relationships/slide" Target="slides/slide25.xml"/><Relationship Id="rId48" Type="http://schemas.openxmlformats.org/officeDocument/2006/relationships/slide" Target="slides/slide26.xml"/><Relationship Id="rId49" Type="http://schemas.openxmlformats.org/officeDocument/2006/relationships/slide" Target="slides/slide27.xml"/><Relationship Id="rId50" Type="http://schemas.openxmlformats.org/officeDocument/2006/relationships/slide" Target="slides/slide28.xml"/><Relationship Id="rId51" Type="http://schemas.openxmlformats.org/officeDocument/2006/relationships/slide" Target="slides/slide29.xml"/><Relationship Id="rId52" Type="http://schemas.openxmlformats.org/officeDocument/2006/relationships/slide" Target="slides/slide30.xml"/><Relationship Id="rId53" Type="http://schemas.openxmlformats.org/officeDocument/2006/relationships/slide" Target="slides/slide31.xml"/><Relationship Id="rId54" Type="http://schemas.openxmlformats.org/officeDocument/2006/relationships/slide" Target="slides/slide32.xml"/><Relationship Id="rId5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20040" y="304200"/>
            <a:ext cx="566892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126120" y="304920"/>
            <a:ext cx="2696760" cy="484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ivider -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20040" y="304200"/>
            <a:ext cx="566892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6126120" y="304920"/>
            <a:ext cx="2696760" cy="484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DFCE529-AE0E-4ECA-8B51-8B1AD2D1DC8A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ivider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20040" y="304200"/>
            <a:ext cx="566892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6126120" y="304920"/>
            <a:ext cx="2696760" cy="484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E3873025-641F-4B3B-9E5A-990C6F636D3D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Slide t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 t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320040" y="304200"/>
            <a:ext cx="566892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subTitle"/>
          </p:nvPr>
        </p:nvSpPr>
        <p:spPr>
          <a:xfrm>
            <a:off x="6126120" y="304920"/>
            <a:ext cx="2696760" cy="484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and Content w/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5ECAB0C2-ED91-4FCB-87B6-E1D2D7978880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and Content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507F5C07-983F-4674-810D-AB2A2231908D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a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20040" y="304200"/>
            <a:ext cx="566892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6126120" y="304920"/>
            <a:ext cx="2696760" cy="484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C84C252-1F7A-41F2-94FD-8FB1BC16D834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Objectiv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20040" y="304200"/>
            <a:ext cx="566892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subTitle"/>
          </p:nvPr>
        </p:nvSpPr>
        <p:spPr>
          <a:xfrm>
            <a:off x="6126120" y="304920"/>
            <a:ext cx="2696760" cy="484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8B9CF6B-DF54-438C-84FE-A37ADD913A8C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hree story inset w/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20040" y="304200"/>
            <a:ext cx="566892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126120" y="304920"/>
            <a:ext cx="2696760" cy="484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FA68B7B-9588-4753-BF81-CC7B20C1B3E7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hree story inset w/images (Cardinal bkg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20040" y="304200"/>
            <a:ext cx="566892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6126120" y="304920"/>
            <a:ext cx="2696760" cy="484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2B5407F3-ABDC-4A1C-93E5-29F18AB0B693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ivider - Pop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20040" y="304200"/>
            <a:ext cx="566892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subTitle"/>
          </p:nvPr>
        </p:nvSpPr>
        <p:spPr>
          <a:xfrm>
            <a:off x="6126120" y="304920"/>
            <a:ext cx="2696760" cy="484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AF4D9E4-D5C8-4774-9FC8-70B5BD09EC4B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ivider - Illuminating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20040" y="304200"/>
            <a:ext cx="566892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ubTitle"/>
          </p:nvPr>
        </p:nvSpPr>
        <p:spPr>
          <a:xfrm>
            <a:off x="6126120" y="304920"/>
            <a:ext cx="2696760" cy="484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6980916-D042-486B-B792-134069F8C771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ivider - Palo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20040" y="304200"/>
            <a:ext cx="566892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subTitle"/>
          </p:nvPr>
        </p:nvSpPr>
        <p:spPr>
          <a:xfrm>
            <a:off x="6126120" y="304920"/>
            <a:ext cx="2696760" cy="484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354BC7AB-ED98-477A-BA6A-6BD2EB883572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ivider -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20040" y="304200"/>
            <a:ext cx="566892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6126120" y="304920"/>
            <a:ext cx="2696760" cy="484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E9EF090-AB20-4B3B-825E-20539939AB3A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.png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1.png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3.png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1.png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image" Target="../media/image1.png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4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5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image" Target="../media/image1.png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7" descr="Logo&#10;&#10;Description automatically generated"/>
          <p:cNvPicPr/>
          <p:nvPr/>
        </p:nvPicPr>
        <p:blipFill>
          <a:blip r:embed="rId2"/>
          <a:stretch/>
        </p:blipFill>
        <p:spPr>
          <a:xfrm>
            <a:off x="231480" y="5308920"/>
            <a:ext cx="1599840" cy="340560"/>
          </a:xfrm>
          <a:prstGeom prst="rect">
            <a:avLst/>
          </a:prstGeom>
          <a:ln w="0">
            <a:noFill/>
          </a:ln>
        </p:spPr>
      </p:pic>
      <p:pic>
        <p:nvPicPr>
          <p:cNvPr id="1" name="Picture 13" descr="Background pattern&#10;&#10;Description automatically generated"/>
          <p:cNvPicPr/>
          <p:nvPr/>
        </p:nvPicPr>
        <p:blipFill>
          <a:blip r:embed="rId3"/>
          <a:stretch/>
        </p:blipFill>
        <p:spPr>
          <a:xfrm>
            <a:off x="0" y="0"/>
            <a:ext cx="3214800" cy="57146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25960" y="484560"/>
            <a:ext cx="3931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b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4500" spc="-1" strike="noStrike">
                <a:solidFill>
                  <a:schemeClr val="lt1"/>
                </a:solidFill>
                <a:latin typeface="Georgia"/>
              </a:rPr>
              <a:t>Click to edit main title style</a:t>
            </a:r>
            <a:endParaRPr b="0" lang="en-US" sz="45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" name="Picture 6" descr=""/>
          <p:cNvPicPr/>
          <p:nvPr/>
        </p:nvPicPr>
        <p:blipFill>
          <a:blip r:embed="rId4"/>
          <a:stretch/>
        </p:blipFill>
        <p:spPr>
          <a:xfrm>
            <a:off x="7357680" y="5383080"/>
            <a:ext cx="1599840" cy="1922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325440" y="484560"/>
            <a:ext cx="4568040" cy="456804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txBody>
          <a:bodyPr lIns="90000" rIns="90000" tIns="45000" bIns="45000" anchor="ctr">
            <a:normAutofit/>
          </a:bodyPr>
          <a:p>
            <a:pPr marL="432000" indent="-324000" algn="ctr" defTabSz="4572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800" spc="-1" strike="noStrike">
                <a:solidFill>
                  <a:schemeClr val="dk1"/>
                </a:solidFill>
                <a:latin typeface="Calibri"/>
              </a:rPr>
              <a:t>Insert image (square ratio)</a:t>
            </a:r>
            <a:endParaRPr b="0" lang="en-US" sz="800" spc="-1" strike="noStrike">
              <a:solidFill>
                <a:schemeClr val="dk2"/>
              </a:solidFill>
              <a:latin typeface="Calibri Light"/>
            </a:endParaRPr>
          </a:p>
          <a:p>
            <a:pPr lvl="1" marL="864000" indent="0" defTabSz="457200">
              <a:lnSpc>
                <a:spcPct val="90000"/>
              </a:lnSpc>
              <a:spcBef>
                <a:spcPts val="1134"/>
              </a:spcBef>
              <a:buNone/>
              <a:tabLst>
                <a:tab algn="l" pos="0"/>
              </a:tabLst>
            </a:pPr>
            <a:r>
              <a:rPr b="0" lang="en-US" sz="800" spc="-1" strike="noStrike">
                <a:solidFill>
                  <a:schemeClr val="dk1"/>
                </a:solidFill>
                <a:latin typeface="Calibri"/>
              </a:rPr>
              <a:t> </a:t>
            </a:r>
            <a:endParaRPr b="0" lang="en-US" sz="800" spc="-1" strike="noStrike">
              <a:solidFill>
                <a:schemeClr val="dk2"/>
              </a:solidFill>
              <a:latin typeface="Calibri Light"/>
            </a:endParaRPr>
          </a:p>
          <a:p>
            <a:pPr lvl="2" marL="1296000" indent="0" defTabSz="457200">
              <a:lnSpc>
                <a:spcPct val="90000"/>
              </a:lnSpc>
              <a:spcBef>
                <a:spcPts val="850"/>
              </a:spcBef>
              <a:buNone/>
              <a:tabLst>
                <a:tab algn="l" pos="0"/>
              </a:tabLst>
            </a:pPr>
            <a:r>
              <a:rPr b="0" lang="en-US" sz="800" spc="-1" strike="noStrike">
                <a:solidFill>
                  <a:schemeClr val="dk1"/>
                </a:solidFill>
                <a:latin typeface="Calibri"/>
              </a:rPr>
              <a:t> </a:t>
            </a:r>
            <a:endParaRPr b="0" lang="en-US" sz="800" spc="-1" strike="noStrike">
              <a:solidFill>
                <a:schemeClr val="dk2"/>
              </a:solidFill>
              <a:latin typeface="Calibri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7" descr="Logo&#10;&#10;Description automatically generated"/>
          <p:cNvPicPr/>
          <p:nvPr/>
        </p:nvPicPr>
        <p:blipFill>
          <a:blip r:embed="rId2"/>
          <a:stretch/>
        </p:blipFill>
        <p:spPr>
          <a:xfrm>
            <a:off x="231480" y="5308920"/>
            <a:ext cx="1599840" cy="34056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3" descr=""/>
          <p:cNvPicPr/>
          <p:nvPr/>
        </p:nvPicPr>
        <p:blipFill>
          <a:blip r:embed="rId3"/>
          <a:stretch/>
        </p:blipFill>
        <p:spPr>
          <a:xfrm>
            <a:off x="0" y="0"/>
            <a:ext cx="3214800" cy="5714640"/>
          </a:xfrm>
          <a:prstGeom prst="rect">
            <a:avLst/>
          </a:prstGeom>
          <a:ln w="0">
            <a:noFill/>
          </a:ln>
        </p:spPr>
      </p:pic>
      <p:sp>
        <p:nvSpPr>
          <p:cNvPr id="87" name="PlaceHolder 1"/>
          <p:cNvSpPr>
            <a:spLocks noGrp="1"/>
          </p:cNvSpPr>
          <p:nvPr>
            <p:ph type="body"/>
          </p:nvPr>
        </p:nvSpPr>
        <p:spPr>
          <a:xfrm>
            <a:off x="1362960" y="3967560"/>
            <a:ext cx="5959800" cy="96192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marL="432000" indent="-324000" defTabSz="685800"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1800" spc="-1" strike="noStrike">
                <a:solidFill>
                  <a:schemeClr val="lt1"/>
                </a:solidFill>
                <a:latin typeface="Calibri Light"/>
              </a:rPr>
              <a:t>Click to edit subheading (optional) 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ldNum" idx="9"/>
          </p:nvPr>
        </p:nvSpPr>
        <p:spPr>
          <a:xfrm>
            <a:off x="6766560" y="5297040"/>
            <a:ext cx="2057040" cy="303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800" spc="-1" strike="noStrike">
                <a:solidFill>
                  <a:schemeClr val="lt1"/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235BC10E-2A64-4C99-A065-DC2E02F73630}" type="slidenum">
              <a:rPr b="0" lang="en-US" sz="800" spc="-1" strike="noStrike">
                <a:solidFill>
                  <a:schemeClr val="lt1"/>
                </a:solidFill>
                <a:latin typeface="Calibri"/>
              </a:rPr>
              <a:t>&lt;number&gt;</a:t>
            </a:fld>
            <a:endParaRPr b="0" lang="en-US" sz="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title"/>
          </p:nvPr>
        </p:nvSpPr>
        <p:spPr>
          <a:xfrm>
            <a:off x="1362960" y="1955880"/>
            <a:ext cx="7479360" cy="184464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4500" spc="-1" strike="noStrike">
                <a:solidFill>
                  <a:schemeClr val="lt1"/>
                </a:solidFill>
                <a:latin typeface="Georgia"/>
              </a:rPr>
              <a:t>Divider slide header</a:t>
            </a:r>
            <a:br>
              <a:rPr sz="4500"/>
            </a:br>
            <a:r>
              <a:rPr b="0" lang="en-US" sz="4500" spc="-1" strike="noStrike">
                <a:solidFill>
                  <a:schemeClr val="lt1"/>
                </a:solidFill>
                <a:latin typeface="Georgia"/>
              </a:rPr>
              <a:t>title goes here, this is about main subject</a:t>
            </a:r>
            <a:endParaRPr b="0" lang="en-US" sz="4500" spc="-1" strike="noStrike">
              <a:solidFill>
                <a:schemeClr val="dk1"/>
              </a:solidFill>
              <a:latin typeface="Calibri"/>
            </a:endParaRPr>
          </a:p>
        </p:txBody>
      </p:sp>
      <p:cxnSp>
        <p:nvCxnSpPr>
          <p:cNvPr id="90" name="Straight Connector 8"/>
          <p:cNvCxnSpPr/>
          <p:nvPr/>
        </p:nvCxnSpPr>
        <p:spPr>
          <a:xfrm>
            <a:off x="320040" y="5296680"/>
            <a:ext cx="8504280" cy="360"/>
          </a:xfrm>
          <a:prstGeom prst="straightConnector1">
            <a:avLst/>
          </a:prstGeom>
          <a:ln w="3240">
            <a:solidFill>
              <a:schemeClr val="lt1"/>
            </a:solidFill>
            <a:miter/>
          </a:ln>
        </p:spPr>
      </p:cxn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4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53565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7" descr="Logo&#10;&#10;Description automatically generated"/>
          <p:cNvPicPr/>
          <p:nvPr/>
        </p:nvPicPr>
        <p:blipFill>
          <a:blip r:embed="rId2"/>
          <a:stretch/>
        </p:blipFill>
        <p:spPr>
          <a:xfrm>
            <a:off x="231480" y="5308920"/>
            <a:ext cx="1599840" cy="340560"/>
          </a:xfrm>
          <a:prstGeom prst="rect">
            <a:avLst/>
          </a:prstGeom>
          <a:ln w="0">
            <a:noFill/>
          </a:ln>
        </p:spPr>
      </p:pic>
      <p:pic>
        <p:nvPicPr>
          <p:cNvPr id="94" name="Picture 1" descr="Background pattern&#10;&#10;Description automatically generated"/>
          <p:cNvPicPr/>
          <p:nvPr/>
        </p:nvPicPr>
        <p:blipFill>
          <a:blip r:embed="rId3">
            <a:alphaModFix amt="70000"/>
          </a:blip>
          <a:stretch/>
        </p:blipFill>
        <p:spPr>
          <a:xfrm>
            <a:off x="0" y="0"/>
            <a:ext cx="3214800" cy="5714640"/>
          </a:xfrm>
          <a:prstGeom prst="rect">
            <a:avLst/>
          </a:prstGeom>
          <a:ln w="0">
            <a:noFill/>
          </a:ln>
        </p:spPr>
      </p:pic>
      <p:sp>
        <p:nvSpPr>
          <p:cNvPr id="95" name="PlaceHolder 1"/>
          <p:cNvSpPr>
            <a:spLocks noGrp="1"/>
          </p:cNvSpPr>
          <p:nvPr>
            <p:ph type="sldNum" idx="10"/>
          </p:nvPr>
        </p:nvSpPr>
        <p:spPr>
          <a:xfrm>
            <a:off x="6766560" y="5297040"/>
            <a:ext cx="2057040" cy="303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800" spc="-1" strike="noStrike">
                <a:solidFill>
                  <a:schemeClr val="lt1"/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D5FAB84E-E69F-4418-81C0-95ED390EE644}" type="slidenum">
              <a:rPr b="0" lang="en-US" sz="800" spc="-1" strike="noStrike">
                <a:solidFill>
                  <a:schemeClr val="lt1"/>
                </a:solidFill>
                <a:latin typeface="Calibri"/>
              </a:rPr>
              <a:t>&lt;number&gt;</a:t>
            </a:fld>
            <a:endParaRPr b="0" lang="en-US" sz="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title"/>
          </p:nvPr>
        </p:nvSpPr>
        <p:spPr>
          <a:xfrm>
            <a:off x="1362960" y="3298680"/>
            <a:ext cx="7479360" cy="184464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b">
            <a:noAutofit/>
          </a:bodyPr>
          <a:p>
            <a:pPr indent="0" algn="r" defTabSz="685800">
              <a:lnSpc>
                <a:spcPct val="90000"/>
              </a:lnSpc>
              <a:buNone/>
            </a:pPr>
            <a:r>
              <a:rPr b="0" lang="en-US" sz="4500" spc="-1" strike="noStrike">
                <a:solidFill>
                  <a:schemeClr val="lt1"/>
                </a:solidFill>
                <a:latin typeface="Georgia"/>
              </a:rPr>
              <a:t>Thank You</a:t>
            </a:r>
            <a:endParaRPr b="0" lang="en-US" sz="45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7" name="Picture 6" descr=""/>
          <p:cNvPicPr/>
          <p:nvPr/>
        </p:nvPicPr>
        <p:blipFill>
          <a:blip r:embed="rId4"/>
          <a:stretch/>
        </p:blipFill>
        <p:spPr>
          <a:xfrm>
            <a:off x="313200" y="5389920"/>
            <a:ext cx="1425960" cy="171360"/>
          </a:xfrm>
          <a:prstGeom prst="rect">
            <a:avLst/>
          </a:prstGeom>
          <a:ln w="0">
            <a:noFill/>
          </a:ln>
        </p:spPr>
      </p:pic>
      <p:cxnSp>
        <p:nvCxnSpPr>
          <p:cNvPr id="98" name="Straight Connector 8"/>
          <p:cNvCxnSpPr/>
          <p:nvPr/>
        </p:nvCxnSpPr>
        <p:spPr>
          <a:xfrm>
            <a:off x="320040" y="5296680"/>
            <a:ext cx="8504280" cy="360"/>
          </a:xfrm>
          <a:prstGeom prst="straightConnector1">
            <a:avLst/>
          </a:prstGeom>
          <a:ln w="3240">
            <a:solidFill>
              <a:schemeClr val="lt1"/>
            </a:solidFill>
            <a:miter/>
          </a:ln>
        </p:spPr>
      </p:cxn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5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7" descr="Logo&#10;&#10;Description automatically generated"/>
          <p:cNvPicPr/>
          <p:nvPr/>
        </p:nvPicPr>
        <p:blipFill>
          <a:blip r:embed="rId2"/>
          <a:stretch/>
        </p:blipFill>
        <p:spPr>
          <a:xfrm>
            <a:off x="231480" y="5308920"/>
            <a:ext cx="1599840" cy="340560"/>
          </a:xfrm>
          <a:prstGeom prst="rect">
            <a:avLst/>
          </a:prstGeom>
          <a:ln w="0">
            <a:noFill/>
          </a:ln>
        </p:spPr>
      </p:pic>
      <p:pic>
        <p:nvPicPr>
          <p:cNvPr id="102" name="Picture 13" descr="Background pattern&#10;&#10;Description automatically generated"/>
          <p:cNvPicPr/>
          <p:nvPr/>
        </p:nvPicPr>
        <p:blipFill>
          <a:blip r:embed="rId3"/>
          <a:stretch/>
        </p:blipFill>
        <p:spPr>
          <a:xfrm>
            <a:off x="0" y="0"/>
            <a:ext cx="3214800" cy="5714640"/>
          </a:xfrm>
          <a:prstGeom prst="rect">
            <a:avLst/>
          </a:prstGeom>
          <a:ln w="0">
            <a:noFill/>
          </a:ln>
        </p:spPr>
      </p:pic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362960" y="1955880"/>
            <a:ext cx="7479360" cy="14050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4500" spc="-1" strike="noStrike">
                <a:solidFill>
                  <a:schemeClr val="lt1"/>
                </a:solidFill>
                <a:latin typeface="Georgia"/>
              </a:rPr>
              <a:t>Click to edit main title style, continues across two lines</a:t>
            </a:r>
            <a:endParaRPr b="0" lang="en-US" sz="45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04" name="Picture 6" descr=""/>
          <p:cNvPicPr/>
          <p:nvPr/>
        </p:nvPicPr>
        <p:blipFill>
          <a:blip r:embed="rId4"/>
          <a:stretch/>
        </p:blipFill>
        <p:spPr>
          <a:xfrm>
            <a:off x="7357680" y="5383080"/>
            <a:ext cx="1599840" cy="192240"/>
          </a:xfrm>
          <a:prstGeom prst="rect">
            <a:avLst/>
          </a:prstGeom>
          <a:ln w="0">
            <a:noFill/>
          </a:ln>
        </p:spPr>
      </p:pic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300" spc="-1" strike="noStrike">
                <a:solidFill>
                  <a:schemeClr val="dk2"/>
                </a:solidFill>
                <a:latin typeface="Calibri Light"/>
              </a:rPr>
              <a:t>Click to edit the outline text format</a:t>
            </a:r>
            <a:endParaRPr b="0" lang="en-US" sz="2300" spc="-1" strike="noStrike">
              <a:solidFill>
                <a:schemeClr val="dk2"/>
              </a:solidFill>
              <a:latin typeface="Calibri Light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Second Outline Level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Third Outline Level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Fourth Outline Level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2"/>
                </a:solidFill>
                <a:latin typeface="Calibri Light"/>
              </a:rPr>
              <a:t>Fifth Outline Level</a:t>
            </a:r>
            <a:endParaRPr b="0" lang="en-US" sz="2000" spc="-1" strike="noStrike">
              <a:solidFill>
                <a:schemeClr val="dk2"/>
              </a:solidFill>
              <a:latin typeface="Calibri Light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2"/>
                </a:solidFill>
                <a:latin typeface="Calibri Light"/>
              </a:rPr>
              <a:t>Sixth Outline Level</a:t>
            </a:r>
            <a:endParaRPr b="0" lang="en-US" sz="2000" spc="-1" strike="noStrike">
              <a:solidFill>
                <a:schemeClr val="dk2"/>
              </a:solidFill>
              <a:latin typeface="Calibri Light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2"/>
                </a:solidFill>
                <a:latin typeface="Calibri Light"/>
              </a:rPr>
              <a:t>Seventh Outline Level</a:t>
            </a:r>
            <a:endParaRPr b="0" lang="en-US" sz="2000" spc="-1" strike="noStrike">
              <a:solidFill>
                <a:schemeClr val="dk2"/>
              </a:solidFill>
              <a:latin typeface="Calibri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5"/>
    <p:sldLayoutId id="2147483672" r:id="rId6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7" descr="Logo&#10;&#10;Description automatically generated"/>
          <p:cNvPicPr/>
          <p:nvPr/>
        </p:nvPicPr>
        <p:blipFill>
          <a:blip r:embed="rId2"/>
          <a:stretch/>
        </p:blipFill>
        <p:spPr>
          <a:xfrm>
            <a:off x="231480" y="5308920"/>
            <a:ext cx="1599840" cy="340560"/>
          </a:xfrm>
          <a:prstGeom prst="rect">
            <a:avLst/>
          </a:prstGeom>
          <a:ln w="0">
            <a:noFill/>
          </a:ln>
        </p:spPr>
      </p:pic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320040" y="304200"/>
            <a:ext cx="850356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Georgia"/>
              </a:rPr>
              <a:t>Click to edit Master title style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sldNum" idx="11"/>
          </p:nvPr>
        </p:nvSpPr>
        <p:spPr>
          <a:xfrm>
            <a:off x="6766560" y="5297040"/>
            <a:ext cx="2057040" cy="303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800" spc="-1" strike="noStrike">
                <a:solidFill>
                  <a:schemeClr val="dk2"/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03BC4F11-CAFD-44DD-A095-FEBB7073ABCD}" type="slidenum">
              <a:rPr b="0" lang="en-US" sz="800" spc="-1" strike="noStrike">
                <a:solidFill>
                  <a:schemeClr val="dk2"/>
                </a:solidFill>
                <a:latin typeface="Calibri"/>
              </a:rPr>
              <a:t>&lt;number&gt;</a:t>
            </a:fld>
            <a:endParaRPr b="0" lang="en-US" sz="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7" descr="Logo&#10;&#10;Description automatically generated"/>
          <p:cNvPicPr/>
          <p:nvPr/>
        </p:nvPicPr>
        <p:blipFill>
          <a:blip r:embed="rId2"/>
          <a:stretch/>
        </p:blipFill>
        <p:spPr>
          <a:xfrm>
            <a:off x="231480" y="5308920"/>
            <a:ext cx="1599840" cy="340560"/>
          </a:xfrm>
          <a:prstGeom prst="rect">
            <a:avLst/>
          </a:prstGeom>
          <a:ln w="0">
            <a:noFill/>
          </a:ln>
        </p:spPr>
      </p:pic>
      <p:sp>
        <p:nvSpPr>
          <p:cNvPr id="112" name="PlaceHolder 1"/>
          <p:cNvSpPr>
            <a:spLocks noGrp="1"/>
          </p:cNvSpPr>
          <p:nvPr>
            <p:ph type="sldNum" idx="12"/>
          </p:nvPr>
        </p:nvSpPr>
        <p:spPr>
          <a:xfrm>
            <a:off x="6766560" y="5297040"/>
            <a:ext cx="2057040" cy="303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800" spc="-1" strike="noStrike">
                <a:solidFill>
                  <a:schemeClr val="dk2"/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CD98632B-4198-4887-82A3-4D4D05557FC6}" type="slidenum">
              <a:rPr b="0" lang="en-US" sz="800" spc="-1" strike="noStrike">
                <a:solidFill>
                  <a:schemeClr val="dk2"/>
                </a:solidFill>
                <a:latin typeface="Calibri"/>
              </a:rPr>
              <a:t>&lt;number&gt;</a:t>
            </a:fld>
            <a:endParaRPr b="0" lang="en-US" sz="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7" descr="Logo&#10;&#10;Description automatically generated"/>
          <p:cNvPicPr/>
          <p:nvPr/>
        </p:nvPicPr>
        <p:blipFill>
          <a:blip r:embed="rId2"/>
          <a:stretch/>
        </p:blipFill>
        <p:spPr>
          <a:xfrm>
            <a:off x="231480" y="5308920"/>
            <a:ext cx="1599840" cy="340560"/>
          </a:xfrm>
          <a:prstGeom prst="rect">
            <a:avLst/>
          </a:prstGeom>
          <a:ln w="0">
            <a:noFill/>
          </a:ln>
        </p:spPr>
      </p:pic>
      <p:pic>
        <p:nvPicPr>
          <p:cNvPr id="114" name="Picture 7" descr="A picture containing text, silhouette&#10;&#10;Description automatically generated"/>
          <p:cNvPicPr/>
          <p:nvPr/>
        </p:nvPicPr>
        <p:blipFill>
          <a:blip r:embed="rId3"/>
          <a:stretch/>
        </p:blipFill>
        <p:spPr>
          <a:xfrm>
            <a:off x="947160" y="-11160"/>
            <a:ext cx="8196480" cy="5725800"/>
          </a:xfrm>
          <a:prstGeom prst="rect">
            <a:avLst/>
          </a:prstGeom>
          <a:ln w="0">
            <a:noFill/>
          </a:ln>
        </p:spPr>
      </p:pic>
      <p:pic>
        <p:nvPicPr>
          <p:cNvPr id="115" name="Picture 9" descr=""/>
          <p:cNvPicPr/>
          <p:nvPr/>
        </p:nvPicPr>
        <p:blipFill>
          <a:blip r:embed="rId4"/>
          <a:stretch/>
        </p:blipFill>
        <p:spPr>
          <a:xfrm>
            <a:off x="0" y="4224240"/>
            <a:ext cx="9143640" cy="1490400"/>
          </a:xfrm>
          <a:prstGeom prst="rect">
            <a:avLst/>
          </a:prstGeom>
          <a:ln w="0">
            <a:noFill/>
          </a:ln>
        </p:spPr>
      </p:pic>
      <p:pic>
        <p:nvPicPr>
          <p:cNvPr id="116" name="Picture 6" descr=""/>
          <p:cNvPicPr/>
          <p:nvPr/>
        </p:nvPicPr>
        <p:blipFill>
          <a:blip r:embed="rId5"/>
          <a:stretch/>
        </p:blipFill>
        <p:spPr>
          <a:xfrm>
            <a:off x="7357680" y="234000"/>
            <a:ext cx="1599840" cy="192240"/>
          </a:xfrm>
          <a:prstGeom prst="rect">
            <a:avLst/>
          </a:prstGeom>
          <a:ln w="0">
            <a:noFill/>
          </a:ln>
        </p:spPr>
      </p:pic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25960" y="853560"/>
            <a:ext cx="3931560" cy="29188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b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4500" spc="-1" strike="noStrike">
                <a:solidFill>
                  <a:schemeClr val="lt1"/>
                </a:solidFill>
                <a:latin typeface="Georgia"/>
              </a:rPr>
              <a:t>Click to edit main title style</a:t>
            </a:r>
            <a:endParaRPr b="0" lang="en-US" sz="45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840000" cy="487476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0000" rIns="90000" tIns="45000" bIns="45000" anchor="ctr">
            <a:noAutofit/>
          </a:bodyPr>
          <a:p>
            <a:pPr marL="432000" indent="-324000" algn="ctr" defTabSz="457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800" spc="-1" strike="noStrike">
                <a:solidFill>
                  <a:schemeClr val="dk1"/>
                </a:solidFill>
                <a:latin typeface="Calibri"/>
              </a:rPr>
              <a:t>Insert image</a:t>
            </a:r>
            <a:endParaRPr b="0" lang="en-US" sz="800" spc="-1" strike="noStrike">
              <a:solidFill>
                <a:schemeClr val="dk2"/>
              </a:solidFill>
              <a:latin typeface="Calibri Light"/>
            </a:endParaRPr>
          </a:p>
          <a:p>
            <a:pPr lvl="1" marL="864000" indent="0" defTabSz="457200">
              <a:lnSpc>
                <a:spcPct val="90000"/>
              </a:lnSpc>
              <a:spcBef>
                <a:spcPts val="1134"/>
              </a:spcBef>
              <a:buNone/>
              <a:tabLst>
                <a:tab algn="l" pos="0"/>
              </a:tabLst>
            </a:pPr>
            <a:r>
              <a:rPr b="0" lang="en-US" sz="800" spc="-1" strike="noStrike">
                <a:solidFill>
                  <a:schemeClr val="dk1"/>
                </a:solidFill>
                <a:latin typeface="Calibri"/>
              </a:rPr>
              <a:t> </a:t>
            </a:r>
            <a:endParaRPr b="0" lang="en-US" sz="800" spc="-1" strike="noStrike">
              <a:solidFill>
                <a:schemeClr val="dk2"/>
              </a:solidFill>
              <a:latin typeface="Calibri Light"/>
            </a:endParaRPr>
          </a:p>
          <a:p>
            <a:pPr lvl="2" marL="1296000" indent="0" defTabSz="457200">
              <a:lnSpc>
                <a:spcPct val="90000"/>
              </a:lnSpc>
              <a:spcBef>
                <a:spcPts val="850"/>
              </a:spcBef>
              <a:buNone/>
              <a:tabLst>
                <a:tab algn="l" pos="0"/>
              </a:tabLst>
            </a:pPr>
            <a:r>
              <a:rPr b="0" lang="en-US" sz="800" spc="-1" strike="noStrike">
                <a:solidFill>
                  <a:schemeClr val="dk1"/>
                </a:solidFill>
                <a:latin typeface="Calibri"/>
              </a:rPr>
              <a:t> </a:t>
            </a:r>
            <a:endParaRPr b="0" lang="en-US" sz="800" spc="-1" strike="noStrike">
              <a:solidFill>
                <a:schemeClr val="dk2"/>
              </a:solidFill>
              <a:latin typeface="Calibri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7" descr="Logo&#10;&#10;Description automatically generated"/>
          <p:cNvPicPr/>
          <p:nvPr/>
        </p:nvPicPr>
        <p:blipFill>
          <a:blip r:embed="rId2"/>
          <a:stretch/>
        </p:blipFill>
        <p:spPr>
          <a:xfrm>
            <a:off x="231480" y="5308920"/>
            <a:ext cx="1599840" cy="340560"/>
          </a:xfrm>
          <a:prstGeom prst="rect">
            <a:avLst/>
          </a:prstGeom>
          <a:ln w="0">
            <a:noFill/>
          </a:ln>
        </p:spPr>
      </p:pic>
      <p:pic>
        <p:nvPicPr>
          <p:cNvPr id="120" name="Picture 13" descr="Background pattern&#10;&#10;Description automatically generated"/>
          <p:cNvPicPr/>
          <p:nvPr/>
        </p:nvPicPr>
        <p:blipFill>
          <a:blip r:embed="rId3"/>
          <a:stretch/>
        </p:blipFill>
        <p:spPr>
          <a:xfrm>
            <a:off x="0" y="0"/>
            <a:ext cx="3214800" cy="5714640"/>
          </a:xfrm>
          <a:prstGeom prst="rect">
            <a:avLst/>
          </a:prstGeom>
          <a:ln w="0">
            <a:noFill/>
          </a:ln>
        </p:spPr>
      </p:pic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362960" y="1955880"/>
            <a:ext cx="7475760" cy="14050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4500" spc="-1" strike="noStrike">
                <a:solidFill>
                  <a:schemeClr val="dk2"/>
                </a:solidFill>
                <a:latin typeface="Georgia"/>
              </a:rPr>
              <a:t>Click to edit main title style, continues across two lines</a:t>
            </a:r>
            <a:endParaRPr b="0" lang="en-US" sz="45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2" name="Picture 6" descr=""/>
          <p:cNvPicPr/>
          <p:nvPr/>
        </p:nvPicPr>
        <p:blipFill>
          <a:blip r:embed="rId4"/>
          <a:stretch/>
        </p:blipFill>
        <p:spPr>
          <a:xfrm>
            <a:off x="7357680" y="5383080"/>
            <a:ext cx="1599840" cy="192240"/>
          </a:xfrm>
          <a:prstGeom prst="rect">
            <a:avLst/>
          </a:prstGeom>
          <a:ln w="0">
            <a:noFill/>
          </a:ln>
        </p:spPr>
      </p:pic>
      <p:pic>
        <p:nvPicPr>
          <p:cNvPr id="123" name="Picture 3" descr="Logo&#10;&#10;Description automatically generated"/>
          <p:cNvPicPr/>
          <p:nvPr/>
        </p:nvPicPr>
        <p:blipFill>
          <a:blip r:embed="rId5"/>
          <a:stretch/>
        </p:blipFill>
        <p:spPr>
          <a:xfrm>
            <a:off x="7357680" y="5308920"/>
            <a:ext cx="1599840" cy="3405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7" descr="Logo&#10;&#10;Description automatically generated"/>
          <p:cNvPicPr/>
          <p:nvPr/>
        </p:nvPicPr>
        <p:blipFill>
          <a:blip r:embed="rId2"/>
          <a:stretch/>
        </p:blipFill>
        <p:spPr>
          <a:xfrm>
            <a:off x="231480" y="5308920"/>
            <a:ext cx="1599840" cy="340560"/>
          </a:xfrm>
          <a:prstGeom prst="rect">
            <a:avLst/>
          </a:prstGeom>
          <a:ln w="0">
            <a:noFill/>
          </a:ln>
        </p:spPr>
      </p:pic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362960" y="1955880"/>
            <a:ext cx="7479360" cy="14050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4500" spc="-1" strike="noStrike">
                <a:solidFill>
                  <a:schemeClr val="dk2"/>
                </a:solidFill>
                <a:latin typeface="Georgia"/>
              </a:rPr>
              <a:t>Click to edit main title style, continues across two lines</a:t>
            </a:r>
            <a:endParaRPr b="0" lang="en-US" sz="45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6" name="Picture 6" descr=""/>
          <p:cNvPicPr/>
          <p:nvPr/>
        </p:nvPicPr>
        <p:blipFill>
          <a:blip r:embed="rId3"/>
          <a:stretch/>
        </p:blipFill>
        <p:spPr>
          <a:xfrm>
            <a:off x="7357680" y="5383080"/>
            <a:ext cx="1599840" cy="192240"/>
          </a:xfrm>
          <a:prstGeom prst="rect">
            <a:avLst/>
          </a:prstGeom>
          <a:ln w="0">
            <a:noFill/>
          </a:ln>
        </p:spPr>
      </p:pic>
      <p:pic>
        <p:nvPicPr>
          <p:cNvPr id="127" name="Picture 3" descr="Logo&#10;&#10;Description automatically generated"/>
          <p:cNvPicPr/>
          <p:nvPr/>
        </p:nvPicPr>
        <p:blipFill>
          <a:blip r:embed="rId4"/>
          <a:stretch/>
        </p:blipFill>
        <p:spPr>
          <a:xfrm>
            <a:off x="7357680" y="5308920"/>
            <a:ext cx="1599840" cy="3405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7" descr="Logo&#10;&#10;Description automatically generated"/>
          <p:cNvPicPr/>
          <p:nvPr/>
        </p:nvPicPr>
        <p:blipFill>
          <a:blip r:embed="rId2"/>
          <a:stretch/>
        </p:blipFill>
        <p:spPr>
          <a:xfrm>
            <a:off x="231480" y="5308920"/>
            <a:ext cx="1599840" cy="340560"/>
          </a:xfrm>
          <a:prstGeom prst="rect">
            <a:avLst/>
          </a:prstGeom>
          <a:ln w="0">
            <a:noFill/>
          </a:ln>
        </p:spPr>
      </p:pic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20040" y="304200"/>
            <a:ext cx="850356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Georgia"/>
              </a:rPr>
              <a:t>Content slide – title one line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ldNum" idx="13"/>
          </p:nvPr>
        </p:nvSpPr>
        <p:spPr>
          <a:xfrm>
            <a:off x="6766560" y="5297040"/>
            <a:ext cx="2057040" cy="303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800" spc="-1" strike="noStrike">
                <a:solidFill>
                  <a:schemeClr val="dk2"/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79D24953-7F60-4FFA-82A6-6D7E35324CCF}" type="slidenum">
              <a:rPr b="0" lang="en-US" sz="800" spc="-1" strike="noStrike">
                <a:solidFill>
                  <a:schemeClr val="dk2"/>
                </a:solidFill>
                <a:latin typeface="Calibri"/>
              </a:rPr>
              <a:t>&lt;number&gt;</a:t>
            </a:fld>
            <a:endParaRPr b="0" lang="en-US" sz="800" spc="-1" strike="noStrike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31" name="Straight Connector 7"/>
          <p:cNvCxnSpPr/>
          <p:nvPr/>
        </p:nvCxnSpPr>
        <p:spPr>
          <a:xfrm>
            <a:off x="320040" y="5296680"/>
            <a:ext cx="8504280" cy="360"/>
          </a:xfrm>
          <a:prstGeom prst="straightConnector1">
            <a:avLst/>
          </a:prstGeom>
          <a:ln w="3240">
            <a:solidFill>
              <a:schemeClr val="lt1">
                <a:lumMod val="50000"/>
              </a:schemeClr>
            </a:solidFill>
            <a:miter/>
          </a:ln>
        </p:spPr>
      </p:cxn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320760" y="1334880"/>
            <a:ext cx="8503560" cy="381276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marL="432000" indent="-32400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00" spc="-1" strike="noStrike">
                <a:solidFill>
                  <a:schemeClr val="dk2"/>
                </a:solidFill>
                <a:latin typeface="Calibri Light"/>
              </a:rPr>
              <a:t>Click to edit Master text styles</a:t>
            </a:r>
            <a:endParaRPr b="0" lang="en-US" sz="2300" spc="-1" strike="noStrike">
              <a:solidFill>
                <a:schemeClr val="dk2"/>
              </a:solidFill>
              <a:latin typeface="Calibri Light"/>
            </a:endParaRPr>
          </a:p>
          <a:p>
            <a:pPr lvl="1" marL="864000" indent="-32400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Second level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  <a:p>
            <a:pPr lvl="2" marL="1296000" indent="-28800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Third level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  <a:p>
            <a:pPr lvl="3" marL="1728000" indent="-21600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Fourth level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  <a:p>
            <a:pPr lvl="4" marL="2160000" indent="-21600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Fifth level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7" descr="Logo&#10;&#10;Description automatically generated"/>
          <p:cNvPicPr/>
          <p:nvPr/>
        </p:nvPicPr>
        <p:blipFill>
          <a:blip r:embed="rId2"/>
          <a:stretch/>
        </p:blipFill>
        <p:spPr>
          <a:xfrm>
            <a:off x="231480" y="5308920"/>
            <a:ext cx="1599840" cy="340560"/>
          </a:xfrm>
          <a:prstGeom prst="rect">
            <a:avLst/>
          </a:prstGeom>
          <a:ln w="0">
            <a:noFill/>
          </a:ln>
        </p:spPr>
      </p:pic>
      <p:sp>
        <p:nvSpPr>
          <p:cNvPr id="134" name="Rectangle 3"/>
          <p:cNvSpPr/>
          <p:nvPr/>
        </p:nvSpPr>
        <p:spPr>
          <a:xfrm>
            <a:off x="0" y="1333440"/>
            <a:ext cx="9143640" cy="3963240"/>
          </a:xfrm>
          <a:prstGeom prst="rect">
            <a:avLst/>
          </a:prstGeom>
          <a:solidFill>
            <a:schemeClr val="lt2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320040" y="304200"/>
            <a:ext cx="850356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Georgia"/>
              </a:rPr>
              <a:t>Content w/background – title one line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sldNum" idx="14"/>
          </p:nvPr>
        </p:nvSpPr>
        <p:spPr>
          <a:xfrm>
            <a:off x="6766560" y="5297040"/>
            <a:ext cx="2057040" cy="303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800" spc="-1" strike="noStrike">
                <a:solidFill>
                  <a:schemeClr val="dk2"/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528F03AE-0B5E-4B08-AA40-B60DB759106E}" type="slidenum">
              <a:rPr b="0" lang="en-US" sz="800" spc="-1" strike="noStrike">
                <a:solidFill>
                  <a:schemeClr val="dk2"/>
                </a:solidFill>
                <a:latin typeface="Calibri"/>
              </a:rPr>
              <a:t>&lt;number&gt;</a:t>
            </a:fld>
            <a:endParaRPr b="0" lang="en-US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320760" y="1483920"/>
            <a:ext cx="8503560" cy="365724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marL="432000" indent="-32400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00" spc="-1" strike="noStrike">
                <a:solidFill>
                  <a:schemeClr val="dk2"/>
                </a:solidFill>
                <a:latin typeface="Calibri Light"/>
              </a:rPr>
              <a:t>Click to edit Master text styles</a:t>
            </a:r>
            <a:endParaRPr b="0" lang="en-US" sz="2300" spc="-1" strike="noStrike">
              <a:solidFill>
                <a:schemeClr val="dk2"/>
              </a:solidFill>
              <a:latin typeface="Calibri Light"/>
            </a:endParaRPr>
          </a:p>
          <a:p>
            <a:pPr lvl="1" marL="864000" indent="-32400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Second level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  <a:p>
            <a:pPr lvl="2" marL="1296000" indent="-28800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Third level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  <a:p>
            <a:pPr lvl="3" marL="1728000" indent="-21600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Fourth level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  <a:p>
            <a:pPr lvl="4" marL="2160000" indent="-21600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Fifth level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0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Logo&#10;&#10;Description automatically generated"/>
          <p:cNvPicPr/>
          <p:nvPr/>
        </p:nvPicPr>
        <p:blipFill>
          <a:blip r:embed="rId2"/>
          <a:stretch/>
        </p:blipFill>
        <p:spPr>
          <a:xfrm>
            <a:off x="231480" y="5308920"/>
            <a:ext cx="1599840" cy="340560"/>
          </a:xfrm>
          <a:prstGeom prst="rect">
            <a:avLst/>
          </a:prstGeom>
          <a:ln w="0">
            <a:noFill/>
          </a:ln>
        </p:spPr>
      </p:pic>
      <p:sp>
        <p:nvSpPr>
          <p:cNvPr id="8" name="Rectangle 4"/>
          <p:cNvSpPr/>
          <p:nvPr/>
        </p:nvSpPr>
        <p:spPr>
          <a:xfrm>
            <a:off x="4572000" y="0"/>
            <a:ext cx="4571640" cy="5714640"/>
          </a:xfrm>
          <a:prstGeom prst="rect">
            <a:avLst/>
          </a:prstGeom>
          <a:solidFill>
            <a:schemeClr val="lt2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20040" y="304200"/>
            <a:ext cx="402300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Georgia"/>
              </a:rPr>
              <a:t>Data slide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800600" y="304200"/>
            <a:ext cx="4023000" cy="484272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marL="432000" indent="-32400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00" spc="-1" strike="noStrike">
                <a:solidFill>
                  <a:schemeClr val="dk2"/>
                </a:solidFill>
                <a:latin typeface="Calibri Light"/>
              </a:rPr>
              <a:t>Click to edit Master text styles</a:t>
            </a:r>
            <a:endParaRPr b="0" lang="en-US" sz="2300" spc="-1" strike="noStrike">
              <a:solidFill>
                <a:schemeClr val="dk2"/>
              </a:solidFill>
              <a:latin typeface="Calibri Light"/>
            </a:endParaRPr>
          </a:p>
          <a:p>
            <a:pPr lvl="1" marL="864000" indent="-32400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Second level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  <a:p>
            <a:pPr lvl="2" marL="1296000" indent="-28800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Third level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  <a:p>
            <a:pPr lvl="3" marL="1728000" indent="-21600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Fourth level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  <a:p>
            <a:pPr lvl="4" marL="2160000" indent="-21600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Fifth level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sldNum" idx="1"/>
          </p:nvPr>
        </p:nvSpPr>
        <p:spPr>
          <a:xfrm>
            <a:off x="6766560" y="5297040"/>
            <a:ext cx="2057040" cy="303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800" spc="-1" strike="noStrike">
                <a:solidFill>
                  <a:schemeClr val="dk2"/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A8A904B4-D6D4-4B40-9C21-0FF1CFE6965F}" type="slidenum">
              <a:rPr b="0" lang="en-US" sz="800" spc="-1" strike="noStrike">
                <a:solidFill>
                  <a:schemeClr val="dk2"/>
                </a:solidFill>
                <a:latin typeface="Calibri"/>
              </a:rPr>
              <a:t>&lt;number&gt;</a:t>
            </a:fld>
            <a:endParaRPr b="0" lang="en-US" sz="800" spc="-1" strike="noStrike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2" name="Straight Connector 7"/>
          <p:cNvCxnSpPr/>
          <p:nvPr/>
        </p:nvCxnSpPr>
        <p:spPr>
          <a:xfrm>
            <a:off x="320040" y="5296680"/>
            <a:ext cx="8504280" cy="360"/>
          </a:xfrm>
          <a:prstGeom prst="straightConnector1">
            <a:avLst/>
          </a:prstGeom>
          <a:ln w="3240">
            <a:solidFill>
              <a:schemeClr val="lt1">
                <a:lumMod val="50000"/>
              </a:schemeClr>
            </a:solidFill>
            <a:miter/>
          </a:ln>
        </p:spPr>
      </p:cxnSp>
      <p:sp>
        <p:nvSpPr>
          <p:cNvPr id="13" name="PlaceHolder 4"/>
          <p:cNvSpPr>
            <a:spLocks noGrp="1"/>
          </p:cNvSpPr>
          <p:nvPr>
            <p:ph type="body"/>
          </p:nvPr>
        </p:nvSpPr>
        <p:spPr>
          <a:xfrm>
            <a:off x="320760" y="1334880"/>
            <a:ext cx="4022280" cy="381276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2e2c28"/>
              </a:buClr>
              <a:buFont typeface="Arial"/>
              <a:buChar char="•"/>
            </a:pPr>
            <a:r>
              <a:rPr b="0" lang="en-US" sz="2300" spc="-1" strike="noStrike">
                <a:solidFill>
                  <a:schemeClr val="dk2"/>
                </a:solidFill>
                <a:latin typeface="Calibri Light"/>
              </a:rPr>
              <a:t>Click to edit Master text styles</a:t>
            </a:r>
            <a:endParaRPr b="0" lang="en-US" sz="2300" spc="-1" strike="noStrike">
              <a:solidFill>
                <a:schemeClr val="dk2"/>
              </a:solidFill>
              <a:latin typeface="Calibri Light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2e2c28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Second level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2e2c28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Third level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2e2c28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Fourth level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2e2c28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Fifth level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7" descr="Logo&#10;&#10;Description automatically generated"/>
          <p:cNvPicPr/>
          <p:nvPr/>
        </p:nvPicPr>
        <p:blipFill>
          <a:blip r:embed="rId2"/>
          <a:stretch/>
        </p:blipFill>
        <p:spPr>
          <a:xfrm>
            <a:off x="231480" y="5308920"/>
            <a:ext cx="1599840" cy="340560"/>
          </a:xfrm>
          <a:prstGeom prst="rect">
            <a:avLst/>
          </a:prstGeom>
          <a:ln w="0">
            <a:noFill/>
          </a:ln>
        </p:spPr>
      </p:pic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20040" y="304200"/>
            <a:ext cx="566892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Georgia"/>
              </a:rPr>
              <a:t>Content slide with image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sldNum" idx="15"/>
          </p:nvPr>
        </p:nvSpPr>
        <p:spPr>
          <a:xfrm>
            <a:off x="6766560" y="5297040"/>
            <a:ext cx="2057040" cy="303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800" spc="-1" strike="noStrike">
                <a:solidFill>
                  <a:schemeClr val="dk2"/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4DD56C86-B956-4F55-8F43-3EB8F5049FFA}" type="slidenum">
              <a:rPr b="0" lang="en-US" sz="800" spc="-1" strike="noStrike">
                <a:solidFill>
                  <a:schemeClr val="dk2"/>
                </a:solidFill>
                <a:latin typeface="Calibri"/>
              </a:rPr>
              <a:t>&lt;number&gt;</a:t>
            </a:fld>
            <a:endParaRPr b="0" lang="en-US" sz="800" spc="-1" strike="noStrike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41" name="Straight Connector 7"/>
          <p:cNvCxnSpPr/>
          <p:nvPr/>
        </p:nvCxnSpPr>
        <p:spPr>
          <a:xfrm>
            <a:off x="320040" y="5296680"/>
            <a:ext cx="8504280" cy="360"/>
          </a:xfrm>
          <a:prstGeom prst="straightConnector1">
            <a:avLst/>
          </a:prstGeom>
          <a:ln w="3240">
            <a:solidFill>
              <a:schemeClr val="lt1">
                <a:lumMod val="50000"/>
              </a:schemeClr>
            </a:solidFill>
            <a:miter/>
          </a:ln>
        </p:spPr>
      </p:cxn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126120" y="304920"/>
            <a:ext cx="2696760" cy="484308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txBody>
          <a:bodyPr lIns="90000" rIns="90000" tIns="45000" bIns="45000" anchor="ctr">
            <a:normAutofit/>
          </a:bodyPr>
          <a:p>
            <a:pPr marL="432000" indent="-324000" algn="ctr" defTabSz="457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800" spc="-1" strike="noStrike">
                <a:solidFill>
                  <a:schemeClr val="dk1"/>
                </a:solidFill>
                <a:latin typeface="Calibri"/>
              </a:rPr>
              <a:t>Insert vertical image</a:t>
            </a:r>
            <a:endParaRPr b="0" lang="en-US" sz="800" spc="-1" strike="noStrike">
              <a:solidFill>
                <a:schemeClr val="dk2"/>
              </a:solidFill>
              <a:latin typeface="Calibri Light"/>
            </a:endParaRPr>
          </a:p>
          <a:p>
            <a:pPr lvl="1" marL="864000" indent="0" defTabSz="457200">
              <a:lnSpc>
                <a:spcPct val="90000"/>
              </a:lnSpc>
              <a:spcBef>
                <a:spcPts val="1134"/>
              </a:spcBef>
              <a:buNone/>
              <a:tabLst>
                <a:tab algn="l" pos="0"/>
              </a:tabLst>
            </a:pPr>
            <a:r>
              <a:rPr b="0" lang="en-US" sz="800" spc="-1" strike="noStrike">
                <a:solidFill>
                  <a:schemeClr val="dk1"/>
                </a:solidFill>
                <a:latin typeface="Calibri"/>
              </a:rPr>
              <a:t> </a:t>
            </a:r>
            <a:endParaRPr b="0" lang="en-US" sz="800" spc="-1" strike="noStrike">
              <a:solidFill>
                <a:schemeClr val="dk2"/>
              </a:solidFill>
              <a:latin typeface="Calibri Light"/>
            </a:endParaRPr>
          </a:p>
          <a:p>
            <a:pPr lvl="2" marL="1296000" indent="0" defTabSz="457200">
              <a:lnSpc>
                <a:spcPct val="90000"/>
              </a:lnSpc>
              <a:spcBef>
                <a:spcPts val="850"/>
              </a:spcBef>
              <a:buNone/>
              <a:tabLst>
                <a:tab algn="l" pos="0"/>
              </a:tabLst>
            </a:pPr>
            <a:r>
              <a:rPr b="0" lang="en-US" sz="800" spc="-1" strike="noStrike">
                <a:solidFill>
                  <a:schemeClr val="dk1"/>
                </a:solidFill>
                <a:latin typeface="Calibri"/>
              </a:rPr>
              <a:t> </a:t>
            </a:r>
            <a:endParaRPr b="0" lang="en-US" sz="800" spc="-1" strike="noStrike">
              <a:solidFill>
                <a:schemeClr val="dk2"/>
              </a:solidFill>
              <a:latin typeface="Calibri Light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320760" y="1334880"/>
            <a:ext cx="5668920" cy="381276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2e2c28"/>
              </a:buClr>
              <a:buFont typeface="Arial"/>
              <a:buChar char="•"/>
            </a:pPr>
            <a:r>
              <a:rPr b="0" lang="en-US" sz="2300" spc="-1" strike="noStrike">
                <a:solidFill>
                  <a:schemeClr val="dk2"/>
                </a:solidFill>
                <a:latin typeface="Calibri Light"/>
              </a:rPr>
              <a:t>Click to edit Master text styles</a:t>
            </a:r>
            <a:endParaRPr b="0" lang="en-US" sz="2300" spc="-1" strike="noStrike">
              <a:solidFill>
                <a:schemeClr val="dk2"/>
              </a:solidFill>
              <a:latin typeface="Calibri Light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2e2c28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Second level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2e2c28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Third level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2e2c28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Fourth level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2e2c28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Fifth level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2" r:id="rId3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7" descr="Logo&#10;&#10;Description automatically generated"/>
          <p:cNvPicPr/>
          <p:nvPr/>
        </p:nvPicPr>
        <p:blipFill>
          <a:blip r:embed="rId2"/>
          <a:stretch/>
        </p:blipFill>
        <p:spPr>
          <a:xfrm>
            <a:off x="231480" y="5308920"/>
            <a:ext cx="1599840" cy="340560"/>
          </a:xfrm>
          <a:prstGeom prst="rect">
            <a:avLst/>
          </a:prstGeom>
          <a:ln w="0">
            <a:noFill/>
          </a:ln>
        </p:spPr>
      </p:pic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20040" y="304200"/>
            <a:ext cx="850356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Georgia"/>
              </a:rPr>
              <a:t>Comparison slide with two columns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sldNum" idx="16"/>
          </p:nvPr>
        </p:nvSpPr>
        <p:spPr>
          <a:xfrm>
            <a:off x="6766560" y="5297040"/>
            <a:ext cx="2057040" cy="303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800" spc="-1" strike="noStrike">
                <a:solidFill>
                  <a:schemeClr val="dk2"/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4C5DB32B-52B1-42FF-8D1A-03A64BECE494}" type="slidenum">
              <a:rPr b="0" lang="en-US" sz="800" spc="-1" strike="noStrike">
                <a:solidFill>
                  <a:schemeClr val="dk2"/>
                </a:solidFill>
                <a:latin typeface="Calibri"/>
              </a:rPr>
              <a:t>&lt;number&gt;</a:t>
            </a:fld>
            <a:endParaRPr b="0" lang="en-US" sz="800" spc="-1" strike="noStrike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47" name="Straight Connector 7"/>
          <p:cNvCxnSpPr/>
          <p:nvPr/>
        </p:nvCxnSpPr>
        <p:spPr>
          <a:xfrm>
            <a:off x="320040" y="5296680"/>
            <a:ext cx="8504280" cy="360"/>
          </a:xfrm>
          <a:prstGeom prst="straightConnector1">
            <a:avLst/>
          </a:prstGeom>
          <a:ln w="3240">
            <a:solidFill>
              <a:schemeClr val="lt1">
                <a:lumMod val="50000"/>
              </a:schemeClr>
            </a:solidFill>
            <a:miter/>
          </a:ln>
        </p:spPr>
      </p:cxn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320760" y="1334880"/>
            <a:ext cx="4196880" cy="381276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marL="432000" indent="-32400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00" spc="-1" strike="noStrike">
                <a:solidFill>
                  <a:schemeClr val="dk2"/>
                </a:solidFill>
                <a:latin typeface="Calibri Light"/>
              </a:rPr>
              <a:t>Click to edit Master text styles</a:t>
            </a:r>
            <a:endParaRPr b="0" lang="en-US" sz="2300" spc="-1" strike="noStrike">
              <a:solidFill>
                <a:schemeClr val="dk2"/>
              </a:solidFill>
              <a:latin typeface="Calibri Light"/>
            </a:endParaRPr>
          </a:p>
          <a:p>
            <a:pPr lvl="1" marL="864000" indent="-32400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Second level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  <a:p>
            <a:pPr lvl="2" marL="1296000" indent="-28800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Third level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  <a:p>
            <a:pPr lvl="3" marL="1728000" indent="-21600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Fourth level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  <a:p>
            <a:pPr lvl="4" marL="2160000" indent="-21600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Fifth level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26360" y="1334880"/>
            <a:ext cx="4196880" cy="381276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2e2c28"/>
              </a:buClr>
              <a:buFont typeface="Arial"/>
              <a:buChar char="•"/>
            </a:pPr>
            <a:r>
              <a:rPr b="0" lang="en-US" sz="2300" spc="-1" strike="noStrike">
                <a:solidFill>
                  <a:schemeClr val="dk2"/>
                </a:solidFill>
                <a:latin typeface="Calibri Light"/>
              </a:rPr>
              <a:t>Click to edit Master text styles</a:t>
            </a:r>
            <a:endParaRPr b="0" lang="en-US" sz="2300" spc="-1" strike="noStrike">
              <a:solidFill>
                <a:schemeClr val="dk2"/>
              </a:solidFill>
              <a:latin typeface="Calibri Light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2e2c28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Second level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2e2c28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Third level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2e2c28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Fourth level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2e2c28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Fifth level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Logo&#10;&#10;Description automatically generated"/>
          <p:cNvPicPr/>
          <p:nvPr/>
        </p:nvPicPr>
        <p:blipFill>
          <a:blip r:embed="rId2"/>
          <a:stretch/>
        </p:blipFill>
        <p:spPr>
          <a:xfrm>
            <a:off x="231480" y="5308920"/>
            <a:ext cx="1599840" cy="340560"/>
          </a:xfrm>
          <a:prstGeom prst="rect">
            <a:avLst/>
          </a:prstGeom>
          <a:ln w="0">
            <a:noFill/>
          </a:ln>
        </p:spPr>
      </p:pic>
      <p:sp>
        <p:nvSpPr>
          <p:cNvPr id="17" name="Rectangle 3"/>
          <p:cNvSpPr/>
          <p:nvPr/>
        </p:nvSpPr>
        <p:spPr>
          <a:xfrm>
            <a:off x="0" y="1333440"/>
            <a:ext cx="9143640" cy="3963240"/>
          </a:xfrm>
          <a:prstGeom prst="rect">
            <a:avLst/>
          </a:prstGeom>
          <a:solidFill>
            <a:schemeClr val="lt2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20040" y="304200"/>
            <a:ext cx="850356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Georgia"/>
              </a:rPr>
              <a:t>Objective slide – title one line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sldNum" idx="2"/>
          </p:nvPr>
        </p:nvSpPr>
        <p:spPr>
          <a:xfrm>
            <a:off x="6766560" y="5297040"/>
            <a:ext cx="2057040" cy="303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800" spc="-1" strike="noStrike">
                <a:solidFill>
                  <a:schemeClr val="dk2"/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16075982-69CF-4012-8500-3B742CB43877}" type="slidenum">
              <a:rPr b="0" lang="en-US" sz="800" spc="-1" strike="noStrike">
                <a:solidFill>
                  <a:schemeClr val="dk2"/>
                </a:solidFill>
                <a:latin typeface="Calibri"/>
              </a:rPr>
              <a:t>&lt;number&gt;</a:t>
            </a:fld>
            <a:endParaRPr b="0" lang="en-US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137680" y="4079520"/>
            <a:ext cx="6685920" cy="1217160"/>
          </a:xfrm>
          <a:prstGeom prst="rect">
            <a:avLst/>
          </a:prstGeom>
          <a:noFill/>
          <a:ln w="0">
            <a:noFill/>
          </a:ln>
        </p:spPr>
        <p:txBody>
          <a:bodyPr lIns="0" rIns="0" tIns="182880" bIns="45720" anchor="ctr">
            <a:normAutofit/>
          </a:bodyPr>
          <a:p>
            <a:pPr marL="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Content goes here. Lorem ipsum dolor sit amet, consectetur adipiscing elit. Maecenas id vulputate turpis. Proin gravida leo ac sapien convallis, ac sodales eros rhoncus. 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  <a:p>
            <a:pPr lvl="1" marL="864000" indent="0" defTabSz="685800">
              <a:lnSpc>
                <a:spcPct val="90000"/>
              </a:lnSpc>
              <a:spcBef>
                <a:spcPts val="1134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2"/>
                </a:solidFill>
                <a:latin typeface="Calibri"/>
              </a:rPr>
              <a:t> 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137680" y="2731320"/>
            <a:ext cx="6685920" cy="1217160"/>
          </a:xfrm>
          <a:prstGeom prst="rect">
            <a:avLst/>
          </a:prstGeom>
          <a:noFill/>
          <a:ln w="0">
            <a:noFill/>
          </a:ln>
        </p:spPr>
        <p:txBody>
          <a:bodyPr lIns="0" rIns="0" tIns="182880" bIns="45720" anchor="ctr">
            <a:normAutofit/>
          </a:bodyPr>
          <a:p>
            <a:pPr marL="171360" indent="0" defTabSz="685800">
              <a:lnSpc>
                <a:spcPct val="9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Content goes here. Lorem ipsum dolor sit amet, consectetur adipiscing elit. Maecenas id vulputate turpis. Proin gravida leo ac sapien convallis, ac sodales eros rhoncus. 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  <a:p>
            <a:pPr indent="0" defTabSz="685800">
              <a:lnSpc>
                <a:spcPct val="90000"/>
              </a:lnSpc>
              <a:spcBef>
                <a:spcPts val="374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body"/>
          </p:nvPr>
        </p:nvSpPr>
        <p:spPr>
          <a:xfrm>
            <a:off x="2137680" y="1333080"/>
            <a:ext cx="6685920" cy="1217160"/>
          </a:xfrm>
          <a:prstGeom prst="rect">
            <a:avLst/>
          </a:prstGeom>
          <a:noFill/>
          <a:ln w="0">
            <a:noFill/>
          </a:ln>
        </p:spPr>
        <p:txBody>
          <a:bodyPr lIns="0" rIns="0" tIns="182880" bIns="45720" anchor="ctr">
            <a:normAutofit/>
          </a:bodyPr>
          <a:p>
            <a:pPr marL="171360" indent="0" defTabSz="685800">
              <a:lnSpc>
                <a:spcPct val="9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Content goes here. Lorem ipsum dolor sit amet, consectetur adipiscing elit. Maecenas id vulputate turpis. Proin gravida leo ac sapien convallis, ac sodales eros rhoncus. 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</p:txBody>
      </p:sp>
      <p:sp>
        <p:nvSpPr>
          <p:cNvPr id="23" name="TextBox 12"/>
          <p:cNvSpPr/>
          <p:nvPr/>
        </p:nvSpPr>
        <p:spPr>
          <a:xfrm>
            <a:off x="320040" y="1526040"/>
            <a:ext cx="122436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0" lang="en-US" sz="4800" spc="-1" strike="noStrike">
                <a:solidFill>
                  <a:schemeClr val="dk1"/>
                </a:solidFill>
                <a:latin typeface="Georgia"/>
              </a:rPr>
              <a:t>1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TextBox 13"/>
          <p:cNvSpPr/>
          <p:nvPr/>
        </p:nvSpPr>
        <p:spPr>
          <a:xfrm>
            <a:off x="320040" y="2731320"/>
            <a:ext cx="122436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0" lang="en-US" sz="4800" spc="-1" strike="noStrike">
                <a:solidFill>
                  <a:schemeClr val="dk1"/>
                </a:solidFill>
                <a:latin typeface="Georgia"/>
              </a:rPr>
              <a:t>2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TextBox 14"/>
          <p:cNvSpPr/>
          <p:nvPr/>
        </p:nvSpPr>
        <p:spPr>
          <a:xfrm>
            <a:off x="320040" y="4079520"/>
            <a:ext cx="122436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0" lang="en-US" sz="4800" spc="-1" strike="noStrike">
                <a:solidFill>
                  <a:schemeClr val="dk1"/>
                </a:solidFill>
                <a:latin typeface="Georgia"/>
              </a:rPr>
              <a:t>3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7" descr="Logo&#10;&#10;Description automatically generated"/>
          <p:cNvPicPr/>
          <p:nvPr/>
        </p:nvPicPr>
        <p:blipFill>
          <a:blip r:embed="rId2"/>
          <a:stretch/>
        </p:blipFill>
        <p:spPr>
          <a:xfrm>
            <a:off x="231480" y="5308920"/>
            <a:ext cx="1599840" cy="340560"/>
          </a:xfrm>
          <a:prstGeom prst="rect">
            <a:avLst/>
          </a:prstGeom>
          <a:ln w="0">
            <a:noFill/>
          </a:ln>
        </p:spPr>
      </p:pic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20040" y="304200"/>
            <a:ext cx="850356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Georgia"/>
              </a:rPr>
              <a:t>Three story inset with images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sldNum" idx="3"/>
          </p:nvPr>
        </p:nvSpPr>
        <p:spPr>
          <a:xfrm>
            <a:off x="6766560" y="5297040"/>
            <a:ext cx="2057040" cy="303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800" spc="-1" strike="noStrike">
                <a:solidFill>
                  <a:schemeClr val="dk2"/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CED344A3-09C3-4138-9C05-7EEF68E89CEB}" type="slidenum">
              <a:rPr b="0" lang="en-US" sz="800" spc="-1" strike="noStrike">
                <a:solidFill>
                  <a:schemeClr val="dk2"/>
                </a:solidFill>
                <a:latin typeface="Calibri"/>
              </a:rPr>
              <a:t>&lt;number&gt;</a:t>
            </a:fld>
            <a:endParaRPr b="0" lang="en-US" sz="800" spc="-1" strike="noStrike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31" name="Straight Connector 7"/>
          <p:cNvCxnSpPr/>
          <p:nvPr/>
        </p:nvCxnSpPr>
        <p:spPr>
          <a:xfrm>
            <a:off x="320040" y="5296680"/>
            <a:ext cx="8504280" cy="360"/>
          </a:xfrm>
          <a:prstGeom prst="straightConnector1">
            <a:avLst/>
          </a:prstGeom>
          <a:ln w="3240">
            <a:solidFill>
              <a:schemeClr val="lt1">
                <a:lumMod val="50000"/>
              </a:schemeClr>
            </a:solidFill>
            <a:miter/>
          </a:ln>
        </p:spPr>
      </p:cxn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20760" y="1368360"/>
            <a:ext cx="2742840" cy="159984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txBody>
          <a:bodyPr lIns="90000" rIns="90000" tIns="45000" bIns="45000" anchor="ctr">
            <a:normAutofit/>
          </a:bodyPr>
          <a:p>
            <a:pPr marL="432000" indent="-324000" algn="ctr" defTabSz="457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800" spc="-1" strike="noStrike">
                <a:solidFill>
                  <a:schemeClr val="dk1"/>
                </a:solidFill>
                <a:latin typeface="Calibri"/>
              </a:rPr>
              <a:t>Click to insert image</a:t>
            </a:r>
            <a:endParaRPr b="0" lang="en-US" sz="800" spc="-1" strike="noStrike">
              <a:solidFill>
                <a:schemeClr val="dk2"/>
              </a:solidFill>
              <a:latin typeface="Calibri Light"/>
            </a:endParaRPr>
          </a:p>
          <a:p>
            <a:pPr lvl="1" marL="864000" indent="0" defTabSz="457200">
              <a:lnSpc>
                <a:spcPct val="90000"/>
              </a:lnSpc>
              <a:spcBef>
                <a:spcPts val="1134"/>
              </a:spcBef>
              <a:buNone/>
              <a:tabLst>
                <a:tab algn="l" pos="0"/>
              </a:tabLst>
            </a:pPr>
            <a:r>
              <a:rPr b="0" lang="en-US" sz="800" spc="-1" strike="noStrike">
                <a:solidFill>
                  <a:schemeClr val="dk1"/>
                </a:solidFill>
                <a:latin typeface="Calibri"/>
              </a:rPr>
              <a:t> </a:t>
            </a:r>
            <a:endParaRPr b="0" lang="en-US" sz="800" spc="-1" strike="noStrike">
              <a:solidFill>
                <a:schemeClr val="dk2"/>
              </a:solidFill>
              <a:latin typeface="Calibri Light"/>
            </a:endParaRPr>
          </a:p>
          <a:p>
            <a:pPr lvl="2" marL="1296000" indent="0" defTabSz="457200">
              <a:lnSpc>
                <a:spcPct val="90000"/>
              </a:lnSpc>
              <a:spcBef>
                <a:spcPts val="850"/>
              </a:spcBef>
              <a:buNone/>
              <a:tabLst>
                <a:tab algn="l" pos="0"/>
              </a:tabLst>
            </a:pPr>
            <a:r>
              <a:rPr b="0" lang="en-US" sz="800" spc="-1" strike="noStrike">
                <a:solidFill>
                  <a:schemeClr val="dk1"/>
                </a:solidFill>
                <a:latin typeface="Calibri"/>
              </a:rPr>
              <a:t> </a:t>
            </a:r>
            <a:endParaRPr b="0" lang="en-US" sz="800" spc="-1" strike="noStrike">
              <a:solidFill>
                <a:schemeClr val="dk2"/>
              </a:solidFill>
              <a:latin typeface="Calibri Light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3200400" y="1368360"/>
            <a:ext cx="2742840" cy="159984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800" spc="-1" strike="noStrike">
                <a:solidFill>
                  <a:schemeClr val="dk1"/>
                </a:solidFill>
                <a:latin typeface="Calibri"/>
              </a:rPr>
              <a:t>Click to insert image</a:t>
            </a:r>
            <a:endParaRPr b="0" lang="en-US" sz="800" spc="-1" strike="noStrike">
              <a:solidFill>
                <a:schemeClr val="dk2"/>
              </a:solidFill>
              <a:latin typeface="Calibri Light"/>
            </a:endParaRPr>
          </a:p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800" spc="-1" strike="noStrike">
              <a:solidFill>
                <a:schemeClr val="dk2"/>
              </a:solidFill>
              <a:latin typeface="Calibri Light"/>
            </a:endParaRPr>
          </a:p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800" spc="-1" strike="noStrike">
              <a:solidFill>
                <a:schemeClr val="dk2"/>
              </a:solidFill>
              <a:latin typeface="Calibri Light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080040" y="1368360"/>
            <a:ext cx="2742840" cy="159984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800" spc="-1" strike="noStrike">
                <a:solidFill>
                  <a:schemeClr val="dk1"/>
                </a:solidFill>
                <a:latin typeface="Calibri"/>
              </a:rPr>
              <a:t>Click to insert image</a:t>
            </a:r>
            <a:endParaRPr b="0" lang="en-US" sz="800" spc="-1" strike="noStrike">
              <a:solidFill>
                <a:schemeClr val="dk2"/>
              </a:solidFill>
              <a:latin typeface="Calibri Light"/>
            </a:endParaRPr>
          </a:p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800" spc="-1" strike="noStrike">
              <a:solidFill>
                <a:schemeClr val="dk2"/>
              </a:solidFill>
              <a:latin typeface="Calibri Light"/>
            </a:endParaRPr>
          </a:p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800" spc="-1" strike="noStrike">
              <a:solidFill>
                <a:schemeClr val="dk2"/>
              </a:solidFill>
              <a:latin typeface="Calibri Light"/>
            </a:endParaRPr>
          </a:p>
        </p:txBody>
      </p:sp>
      <p:sp>
        <p:nvSpPr>
          <p:cNvPr id="35" name="PlaceHolder 6"/>
          <p:cNvSpPr>
            <a:spLocks noGrp="1"/>
          </p:cNvSpPr>
          <p:nvPr>
            <p:ph type="body"/>
          </p:nvPr>
        </p:nvSpPr>
        <p:spPr>
          <a:xfrm>
            <a:off x="320760" y="3154320"/>
            <a:ext cx="2742840" cy="18378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Subheading goes here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This is body copy. Lorem ipsum dolor sit amet, consectetur adipis cing elit. Maecenas id vulputate turpis. Gravida leo ac sapien convallis, sodales eros.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</p:txBody>
      </p:sp>
      <p:sp>
        <p:nvSpPr>
          <p:cNvPr id="36" name="PlaceHolder 7"/>
          <p:cNvSpPr>
            <a:spLocks noGrp="1"/>
          </p:cNvSpPr>
          <p:nvPr>
            <p:ph type="body"/>
          </p:nvPr>
        </p:nvSpPr>
        <p:spPr>
          <a:xfrm>
            <a:off x="3200400" y="3154320"/>
            <a:ext cx="2742840" cy="18378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Subheading goes here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This is body copy. Lorem ipsum dolor sit amet, consectetur adipis cing elit. Maecenas id vulputate turpis. Gravida leo ac sapien convallis, sodales eros.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</p:txBody>
      </p:sp>
      <p:sp>
        <p:nvSpPr>
          <p:cNvPr id="37" name="PlaceHolder 8"/>
          <p:cNvSpPr>
            <a:spLocks noGrp="1"/>
          </p:cNvSpPr>
          <p:nvPr>
            <p:ph type="body"/>
          </p:nvPr>
        </p:nvSpPr>
        <p:spPr>
          <a:xfrm>
            <a:off x="6080040" y="3154320"/>
            <a:ext cx="2742840" cy="18378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Subheading goes here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2"/>
                </a:solidFill>
                <a:latin typeface="Calibri Light"/>
              </a:rPr>
              <a:t>This is body copy. Lorem ipsum dolor sit amet, consectetur adipis cing elit. Maecenas id vulputate turpis. Gravida leo ac sapien convallis, sodales eros.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7" descr="Logo&#10;&#10;Description automatically generated"/>
          <p:cNvPicPr/>
          <p:nvPr/>
        </p:nvPicPr>
        <p:blipFill>
          <a:blip r:embed="rId2"/>
          <a:stretch/>
        </p:blipFill>
        <p:spPr>
          <a:xfrm>
            <a:off x="231480" y="5308920"/>
            <a:ext cx="1599840" cy="340560"/>
          </a:xfrm>
          <a:prstGeom prst="rect">
            <a:avLst/>
          </a:prstGeom>
          <a:ln w="0"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320040" y="304200"/>
            <a:ext cx="850356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chemeClr val="lt1"/>
                </a:solidFill>
                <a:latin typeface="Georgia"/>
              </a:rPr>
              <a:t>Three story inset with images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4"/>
          </p:nvPr>
        </p:nvSpPr>
        <p:spPr>
          <a:xfrm>
            <a:off x="6766560" y="5297040"/>
            <a:ext cx="2057040" cy="303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800" spc="-1" strike="noStrike">
                <a:solidFill>
                  <a:schemeClr val="lt1"/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75F7FEEB-90A6-44F4-A244-9DE06F7F6637}" type="slidenum">
              <a:rPr b="0" lang="en-US" sz="800" spc="-1" strike="noStrike">
                <a:solidFill>
                  <a:schemeClr val="lt1"/>
                </a:solidFill>
                <a:latin typeface="Calibri"/>
              </a:rPr>
              <a:t>&lt;number&gt;</a:t>
            </a:fld>
            <a:endParaRPr b="0" lang="en-US" sz="800" spc="-1" strike="noStrike">
              <a:solidFill>
                <a:srgbClr val="ffffff"/>
              </a:solidFill>
              <a:latin typeface="Times New Roman"/>
            </a:endParaRPr>
          </a:p>
        </p:txBody>
      </p:sp>
      <p:cxnSp>
        <p:nvCxnSpPr>
          <p:cNvPr id="43" name="Straight Connector 7"/>
          <p:cNvCxnSpPr/>
          <p:nvPr/>
        </p:nvCxnSpPr>
        <p:spPr>
          <a:xfrm>
            <a:off x="320040" y="5296680"/>
            <a:ext cx="8504280" cy="360"/>
          </a:xfrm>
          <a:prstGeom prst="straightConnector1">
            <a:avLst/>
          </a:prstGeom>
          <a:ln w="3240">
            <a:solidFill>
              <a:schemeClr val="lt1"/>
            </a:solidFill>
            <a:miter/>
          </a:ln>
        </p:spPr>
      </p:cxn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320760" y="1368360"/>
            <a:ext cx="2742840" cy="159984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txBody>
          <a:bodyPr lIns="90000" rIns="90000" tIns="45000" bIns="45000" anchor="ctr">
            <a:normAutofit/>
          </a:bodyPr>
          <a:p>
            <a:pPr marL="432000" indent="-324000" algn="ctr" defTabSz="4572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800" spc="-1" strike="noStrike">
                <a:solidFill>
                  <a:schemeClr val="dk1"/>
                </a:solidFill>
                <a:latin typeface="Calibri"/>
              </a:rPr>
              <a:t>Click to insert image</a:t>
            </a:r>
            <a:endParaRPr b="0" lang="en-US" sz="800" spc="-1" strike="noStrike">
              <a:solidFill>
                <a:schemeClr val="dk2"/>
              </a:solidFill>
              <a:latin typeface="Calibri Light"/>
            </a:endParaRPr>
          </a:p>
          <a:p>
            <a:pPr lvl="1" marL="864000" indent="0" defTabSz="457200">
              <a:lnSpc>
                <a:spcPct val="90000"/>
              </a:lnSpc>
              <a:spcBef>
                <a:spcPts val="1134"/>
              </a:spcBef>
              <a:buNone/>
              <a:tabLst>
                <a:tab algn="l" pos="0"/>
              </a:tabLst>
            </a:pPr>
            <a:r>
              <a:rPr b="0" lang="en-US" sz="800" spc="-1" strike="noStrike">
                <a:solidFill>
                  <a:schemeClr val="dk1"/>
                </a:solidFill>
                <a:latin typeface="Calibri"/>
              </a:rPr>
              <a:t> </a:t>
            </a:r>
            <a:endParaRPr b="0" lang="en-US" sz="800" spc="-1" strike="noStrike">
              <a:solidFill>
                <a:schemeClr val="dk2"/>
              </a:solidFill>
              <a:latin typeface="Calibri Light"/>
            </a:endParaRPr>
          </a:p>
          <a:p>
            <a:pPr lvl="2" marL="1296000" indent="0" defTabSz="457200">
              <a:lnSpc>
                <a:spcPct val="90000"/>
              </a:lnSpc>
              <a:spcBef>
                <a:spcPts val="850"/>
              </a:spcBef>
              <a:buNone/>
              <a:tabLst>
                <a:tab algn="l" pos="0"/>
              </a:tabLst>
            </a:pPr>
            <a:r>
              <a:rPr b="0" lang="en-US" sz="800" spc="-1" strike="noStrike">
                <a:solidFill>
                  <a:schemeClr val="dk1"/>
                </a:solidFill>
                <a:latin typeface="Calibri"/>
              </a:rPr>
              <a:t> </a:t>
            </a:r>
            <a:endParaRPr b="0" lang="en-US" sz="800" spc="-1" strike="noStrike">
              <a:solidFill>
                <a:schemeClr val="dk2"/>
              </a:solidFill>
              <a:latin typeface="Calibri Light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3200400" y="1368360"/>
            <a:ext cx="2742840" cy="159984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800" spc="-1" strike="noStrike">
                <a:solidFill>
                  <a:schemeClr val="dk1"/>
                </a:solidFill>
                <a:latin typeface="Calibri"/>
              </a:rPr>
              <a:t>Click to insert image</a:t>
            </a:r>
            <a:endParaRPr b="0" lang="en-US" sz="800" spc="-1" strike="noStrike">
              <a:solidFill>
                <a:schemeClr val="dk2"/>
              </a:solidFill>
              <a:latin typeface="Calibri Light"/>
            </a:endParaRPr>
          </a:p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800" spc="-1" strike="noStrike">
              <a:solidFill>
                <a:schemeClr val="dk2"/>
              </a:solidFill>
              <a:latin typeface="Calibri Light"/>
            </a:endParaRPr>
          </a:p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800" spc="-1" strike="noStrike">
              <a:solidFill>
                <a:schemeClr val="dk2"/>
              </a:solidFill>
              <a:latin typeface="Calibri Light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6080040" y="1368360"/>
            <a:ext cx="2742840" cy="159984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800" spc="-1" strike="noStrike">
                <a:solidFill>
                  <a:schemeClr val="dk1"/>
                </a:solidFill>
                <a:latin typeface="Calibri"/>
              </a:rPr>
              <a:t>Click to insert image</a:t>
            </a:r>
            <a:endParaRPr b="0" lang="en-US" sz="800" spc="-1" strike="noStrike">
              <a:solidFill>
                <a:schemeClr val="dk2"/>
              </a:solidFill>
              <a:latin typeface="Calibri Light"/>
            </a:endParaRPr>
          </a:p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800" spc="-1" strike="noStrike">
              <a:solidFill>
                <a:schemeClr val="dk2"/>
              </a:solidFill>
              <a:latin typeface="Calibri Light"/>
            </a:endParaRPr>
          </a:p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800" spc="-1" strike="noStrike">
              <a:solidFill>
                <a:schemeClr val="dk2"/>
              </a:solidFill>
              <a:latin typeface="Calibri Light"/>
            </a:endParaRPr>
          </a:p>
        </p:txBody>
      </p:sp>
      <p:pic>
        <p:nvPicPr>
          <p:cNvPr id="47" name="Picture 2" descr=""/>
          <p:cNvPicPr/>
          <p:nvPr/>
        </p:nvPicPr>
        <p:blipFill>
          <a:blip r:embed="rId3"/>
          <a:stretch/>
        </p:blipFill>
        <p:spPr>
          <a:xfrm>
            <a:off x="313200" y="5389920"/>
            <a:ext cx="1425960" cy="17136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320760" y="3154320"/>
            <a:ext cx="2742840" cy="18378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lt1"/>
                </a:solidFill>
                <a:latin typeface="Calibri Light"/>
              </a:rPr>
              <a:t>Subheading goes here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lt1"/>
                </a:solidFill>
                <a:latin typeface="Calibri Light"/>
              </a:rPr>
              <a:t>This is body copy. Lorem ipsum dolor sit amet, consectetur adipis cing elit. Maecenas id vulputate turpis. Gravida leo ac sapien convallis, sodales eros.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3200400" y="3154320"/>
            <a:ext cx="2742840" cy="18378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lt1"/>
                </a:solidFill>
                <a:latin typeface="Calibri Light"/>
              </a:rPr>
              <a:t>Subheading goes here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lt1"/>
                </a:solidFill>
                <a:latin typeface="Calibri Light"/>
              </a:rPr>
              <a:t>This is body copy. Lorem ipsum dolor sit amet, consectetur adipis cing elit. Maecenas id vulputate turpis. Gravida leo ac sapien convallis, sodales eros.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</p:txBody>
      </p:sp>
      <p:sp>
        <p:nvSpPr>
          <p:cNvPr id="50" name="PlaceHolder 8"/>
          <p:cNvSpPr>
            <a:spLocks noGrp="1"/>
          </p:cNvSpPr>
          <p:nvPr>
            <p:ph type="body"/>
          </p:nvPr>
        </p:nvSpPr>
        <p:spPr>
          <a:xfrm>
            <a:off x="6080040" y="3154320"/>
            <a:ext cx="2742840" cy="18378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lt1"/>
                </a:solidFill>
                <a:latin typeface="Calibri Light"/>
              </a:rPr>
              <a:t>Subheading goes here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lt1"/>
                </a:solidFill>
                <a:latin typeface="Calibri Light"/>
              </a:rPr>
              <a:t>This is body copy. Lorem ipsum dolor sit amet, consectetur adipis cing elit. Maecenas id vulputate turpis. Gravida leo ac sapien convallis, sodales eros.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7" descr="Logo&#10;&#10;Description automatically generated"/>
          <p:cNvPicPr/>
          <p:nvPr/>
        </p:nvPicPr>
        <p:blipFill>
          <a:blip r:embed="rId2"/>
          <a:stretch/>
        </p:blipFill>
        <p:spPr>
          <a:xfrm>
            <a:off x="231480" y="5308920"/>
            <a:ext cx="1599840" cy="34056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0" descr=""/>
          <p:cNvPicPr/>
          <p:nvPr/>
        </p:nvPicPr>
        <p:blipFill>
          <a:blip r:embed="rId3">
            <a:alphaModFix amt="85000"/>
          </a:blip>
          <a:stretch/>
        </p:blipFill>
        <p:spPr>
          <a:xfrm>
            <a:off x="0" y="0"/>
            <a:ext cx="3214800" cy="5714640"/>
          </a:xfrm>
          <a:prstGeom prst="rect">
            <a:avLst/>
          </a:prstGeom>
          <a:ln w="0">
            <a:noFill/>
          </a:ln>
        </p:spPr>
      </p:pic>
      <p:sp>
        <p:nvSpPr>
          <p:cNvPr id="55" name="PlaceHolder 1"/>
          <p:cNvSpPr>
            <a:spLocks noGrp="1"/>
          </p:cNvSpPr>
          <p:nvPr>
            <p:ph type="body"/>
          </p:nvPr>
        </p:nvSpPr>
        <p:spPr>
          <a:xfrm>
            <a:off x="1362960" y="3967560"/>
            <a:ext cx="5959800" cy="96192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marL="432000" indent="-324000" defTabSz="685800"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1800" spc="-1" strike="noStrike">
                <a:solidFill>
                  <a:schemeClr val="lt1"/>
                </a:solidFill>
                <a:latin typeface="Calibri Light"/>
              </a:rPr>
              <a:t>Click to edit subheading (optional) 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ldNum" idx="5"/>
          </p:nvPr>
        </p:nvSpPr>
        <p:spPr>
          <a:xfrm>
            <a:off x="6766560" y="5297040"/>
            <a:ext cx="2057040" cy="303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800" spc="-1" strike="noStrike">
                <a:solidFill>
                  <a:schemeClr val="lt1"/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0E29F462-70E0-4F2A-AE80-1E58E3DE686A}" type="slidenum">
              <a:rPr b="0" lang="en-US" sz="800" spc="-1" strike="noStrike">
                <a:solidFill>
                  <a:schemeClr val="lt1"/>
                </a:solidFill>
                <a:latin typeface="Calibri"/>
              </a:rPr>
              <a:t>&lt;number&gt;</a:t>
            </a:fld>
            <a:endParaRPr b="0" lang="en-US" sz="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title"/>
          </p:nvPr>
        </p:nvSpPr>
        <p:spPr>
          <a:xfrm>
            <a:off x="1362960" y="1955880"/>
            <a:ext cx="7479360" cy="184464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4500" spc="-1" strike="noStrike">
                <a:solidFill>
                  <a:schemeClr val="lt1"/>
                </a:solidFill>
                <a:latin typeface="Georgia"/>
              </a:rPr>
              <a:t>Divider slide header</a:t>
            </a:r>
            <a:br>
              <a:rPr sz="4500"/>
            </a:br>
            <a:r>
              <a:rPr b="0" lang="en-US" sz="4500" spc="-1" strike="noStrike">
                <a:solidFill>
                  <a:schemeClr val="lt1"/>
                </a:solidFill>
                <a:latin typeface="Georgia"/>
              </a:rPr>
              <a:t>title goes here, this is about main subject</a:t>
            </a:r>
            <a:endParaRPr b="0" lang="en-US" sz="4500" spc="-1" strike="noStrike">
              <a:solidFill>
                <a:schemeClr val="dk1"/>
              </a:solidFill>
              <a:latin typeface="Calibri"/>
            </a:endParaRPr>
          </a:p>
        </p:txBody>
      </p:sp>
      <p:cxnSp>
        <p:nvCxnSpPr>
          <p:cNvPr id="58" name="Straight Connector 8"/>
          <p:cNvCxnSpPr/>
          <p:nvPr/>
        </p:nvCxnSpPr>
        <p:spPr>
          <a:xfrm>
            <a:off x="320040" y="5296680"/>
            <a:ext cx="8504280" cy="360"/>
          </a:xfrm>
          <a:prstGeom prst="straightConnector1">
            <a:avLst/>
          </a:prstGeom>
          <a:ln w="3240">
            <a:solidFill>
              <a:schemeClr val="lt1"/>
            </a:solidFill>
            <a:miter/>
          </a:ln>
        </p:spPr>
      </p:cxn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ec5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7" descr="Logo&#10;&#10;Description automatically generated"/>
          <p:cNvPicPr/>
          <p:nvPr/>
        </p:nvPicPr>
        <p:blipFill>
          <a:blip r:embed="rId2"/>
          <a:stretch/>
        </p:blipFill>
        <p:spPr>
          <a:xfrm>
            <a:off x="231480" y="5308920"/>
            <a:ext cx="1599840" cy="34056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3" descr=""/>
          <p:cNvPicPr/>
          <p:nvPr/>
        </p:nvPicPr>
        <p:blipFill>
          <a:blip r:embed="rId3">
            <a:alphaModFix amt="70000"/>
          </a:blip>
          <a:stretch/>
        </p:blipFill>
        <p:spPr>
          <a:xfrm>
            <a:off x="0" y="0"/>
            <a:ext cx="3214800" cy="5714640"/>
          </a:xfrm>
          <a:prstGeom prst="rect">
            <a:avLst/>
          </a:prstGeom>
          <a:ln w="0">
            <a:noFill/>
          </a:ln>
        </p:spPr>
      </p:pic>
      <p:sp>
        <p:nvSpPr>
          <p:cNvPr id="63" name="PlaceHolder 1"/>
          <p:cNvSpPr>
            <a:spLocks noGrp="1"/>
          </p:cNvSpPr>
          <p:nvPr>
            <p:ph type="body"/>
          </p:nvPr>
        </p:nvSpPr>
        <p:spPr>
          <a:xfrm>
            <a:off x="1362960" y="3967560"/>
            <a:ext cx="5959800" cy="96192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marL="432000" indent="-32400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1800" spc="-1" strike="noStrike">
                <a:solidFill>
                  <a:schemeClr val="lt1"/>
                </a:solidFill>
                <a:latin typeface="Calibri Light"/>
              </a:rPr>
              <a:t>Click to edit subheading (optional) 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ldNum" idx="6"/>
          </p:nvPr>
        </p:nvSpPr>
        <p:spPr>
          <a:xfrm>
            <a:off x="6766560" y="5297040"/>
            <a:ext cx="2057040" cy="303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800" spc="-1" strike="noStrike">
                <a:solidFill>
                  <a:schemeClr val="lt1"/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88DDA39F-F55E-4006-A525-2FF16EE9884F}" type="slidenum">
              <a:rPr b="0" lang="en-US" sz="800" spc="-1" strike="noStrike">
                <a:solidFill>
                  <a:schemeClr val="lt1"/>
                </a:solidFill>
                <a:latin typeface="Calibri"/>
              </a:rPr>
              <a:t>&lt;number&gt;</a:t>
            </a:fld>
            <a:endParaRPr b="0" lang="en-US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title"/>
          </p:nvPr>
        </p:nvSpPr>
        <p:spPr>
          <a:xfrm>
            <a:off x="1362960" y="1955880"/>
            <a:ext cx="7479360" cy="184464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4500" spc="-1" strike="noStrike">
                <a:solidFill>
                  <a:schemeClr val="lt1"/>
                </a:solidFill>
                <a:latin typeface="Georgia"/>
              </a:rPr>
              <a:t>Divider slide header</a:t>
            </a:r>
            <a:br>
              <a:rPr sz="4500"/>
            </a:br>
            <a:r>
              <a:rPr b="0" lang="en-US" sz="4500" spc="-1" strike="noStrike">
                <a:solidFill>
                  <a:schemeClr val="lt1"/>
                </a:solidFill>
                <a:latin typeface="Georgia"/>
              </a:rPr>
              <a:t>title goes here, this is about main subject</a:t>
            </a:r>
            <a:endParaRPr b="0" lang="en-US" sz="4500" spc="-1" strike="noStrike">
              <a:solidFill>
                <a:schemeClr val="dk1"/>
              </a:solidFill>
              <a:latin typeface="Calibri"/>
            </a:endParaRPr>
          </a:p>
        </p:txBody>
      </p:sp>
      <p:cxnSp>
        <p:nvCxnSpPr>
          <p:cNvPr id="66" name="Straight Connector 8"/>
          <p:cNvCxnSpPr/>
          <p:nvPr/>
        </p:nvCxnSpPr>
        <p:spPr>
          <a:xfrm>
            <a:off x="320040" y="5296680"/>
            <a:ext cx="8504280" cy="360"/>
          </a:xfrm>
          <a:prstGeom prst="straightConnector1">
            <a:avLst/>
          </a:prstGeom>
          <a:ln w="3240">
            <a:solidFill>
              <a:schemeClr val="lt1"/>
            </a:solidFill>
            <a:miter/>
          </a:ln>
        </p:spPr>
      </p:cxn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7" descr="Logo&#10;&#10;Description automatically generated"/>
          <p:cNvPicPr/>
          <p:nvPr/>
        </p:nvPicPr>
        <p:blipFill>
          <a:blip r:embed="rId2"/>
          <a:stretch/>
        </p:blipFill>
        <p:spPr>
          <a:xfrm>
            <a:off x="231480" y="5308920"/>
            <a:ext cx="1599840" cy="340560"/>
          </a:xfrm>
          <a:prstGeom prst="rect">
            <a:avLst/>
          </a:prstGeom>
          <a:ln w="0">
            <a:noFill/>
          </a:ln>
        </p:spPr>
      </p:pic>
      <p:pic>
        <p:nvPicPr>
          <p:cNvPr id="70" name="Picture 3" descr="Background pattern&#10;&#10;Description automatically generated"/>
          <p:cNvPicPr/>
          <p:nvPr/>
        </p:nvPicPr>
        <p:blipFill>
          <a:blip r:embed="rId3">
            <a:alphaModFix amt="70000"/>
          </a:blip>
          <a:stretch/>
        </p:blipFill>
        <p:spPr>
          <a:xfrm>
            <a:off x="0" y="0"/>
            <a:ext cx="3214800" cy="5714640"/>
          </a:xfrm>
          <a:prstGeom prst="rect">
            <a:avLst/>
          </a:prstGeom>
          <a:ln w="0">
            <a:noFill/>
          </a:ln>
        </p:spPr>
      </p:pic>
      <p:sp>
        <p:nvSpPr>
          <p:cNvPr id="71" name="PlaceHolder 1"/>
          <p:cNvSpPr>
            <a:spLocks noGrp="1"/>
          </p:cNvSpPr>
          <p:nvPr>
            <p:ph type="body"/>
          </p:nvPr>
        </p:nvSpPr>
        <p:spPr>
          <a:xfrm>
            <a:off x="1362960" y="3967560"/>
            <a:ext cx="5959800" cy="96192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marL="432000" indent="-324000" defTabSz="685800"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1800" spc="-1" strike="noStrike">
                <a:solidFill>
                  <a:schemeClr val="lt1"/>
                </a:solidFill>
                <a:latin typeface="Calibri Light"/>
              </a:rPr>
              <a:t>Click to edit subheading (optional) 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sldNum" idx="7"/>
          </p:nvPr>
        </p:nvSpPr>
        <p:spPr>
          <a:xfrm>
            <a:off x="6766560" y="5297040"/>
            <a:ext cx="2057040" cy="303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800" spc="-1" strike="noStrike">
                <a:solidFill>
                  <a:schemeClr val="lt1"/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0009E616-C1C5-4F31-9D98-97083DD48DDC}" type="slidenum">
              <a:rPr b="0" lang="en-US" sz="800" spc="-1" strike="noStrike">
                <a:solidFill>
                  <a:schemeClr val="lt1"/>
                </a:solidFill>
                <a:latin typeface="Calibri"/>
              </a:rPr>
              <a:t>&lt;number&gt;</a:t>
            </a:fld>
            <a:endParaRPr b="0" lang="en-US" sz="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title"/>
          </p:nvPr>
        </p:nvSpPr>
        <p:spPr>
          <a:xfrm>
            <a:off x="1362960" y="1955880"/>
            <a:ext cx="7479360" cy="184464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4500" spc="-1" strike="noStrike">
                <a:solidFill>
                  <a:schemeClr val="lt1"/>
                </a:solidFill>
                <a:latin typeface="Georgia"/>
              </a:rPr>
              <a:t>Divider slide header</a:t>
            </a:r>
            <a:br>
              <a:rPr sz="4500"/>
            </a:br>
            <a:r>
              <a:rPr b="0" lang="en-US" sz="4500" spc="-1" strike="noStrike">
                <a:solidFill>
                  <a:schemeClr val="lt1"/>
                </a:solidFill>
                <a:latin typeface="Georgia"/>
              </a:rPr>
              <a:t>title goes here, this is about main subject</a:t>
            </a:r>
            <a:endParaRPr b="0" lang="en-US" sz="4500" spc="-1" strike="noStrike">
              <a:solidFill>
                <a:schemeClr val="dk1"/>
              </a:solidFill>
              <a:latin typeface="Calibri"/>
            </a:endParaRPr>
          </a:p>
        </p:txBody>
      </p:sp>
      <p:cxnSp>
        <p:nvCxnSpPr>
          <p:cNvPr id="74" name="Straight Connector 8"/>
          <p:cNvCxnSpPr/>
          <p:nvPr/>
        </p:nvCxnSpPr>
        <p:spPr>
          <a:xfrm>
            <a:off x="320040" y="5296680"/>
            <a:ext cx="8504280" cy="360"/>
          </a:xfrm>
          <a:prstGeom prst="straightConnector1">
            <a:avLst/>
          </a:prstGeom>
          <a:ln w="3240">
            <a:solidFill>
              <a:schemeClr val="lt1"/>
            </a:solidFill>
            <a:miter/>
          </a:ln>
        </p:spPr>
      </p:cxn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298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" descr="Logo&#10;&#10;Description automatically generated"/>
          <p:cNvPicPr/>
          <p:nvPr/>
        </p:nvPicPr>
        <p:blipFill>
          <a:blip r:embed="rId2"/>
          <a:stretch/>
        </p:blipFill>
        <p:spPr>
          <a:xfrm>
            <a:off x="231480" y="5308920"/>
            <a:ext cx="1599840" cy="340560"/>
          </a:xfrm>
          <a:prstGeom prst="rect">
            <a:avLst/>
          </a:prstGeom>
          <a:ln w="0">
            <a:noFill/>
          </a:ln>
        </p:spPr>
      </p:pic>
      <p:pic>
        <p:nvPicPr>
          <p:cNvPr id="78" name="Picture 3" descr="Background pattern&#10;&#10;Description automatically generated with low confidence"/>
          <p:cNvPicPr/>
          <p:nvPr/>
        </p:nvPicPr>
        <p:blipFill>
          <a:blip r:embed="rId3">
            <a:alphaModFix amt="70000"/>
          </a:blip>
          <a:stretch/>
        </p:blipFill>
        <p:spPr>
          <a:xfrm>
            <a:off x="0" y="0"/>
            <a:ext cx="3214800" cy="5714640"/>
          </a:xfrm>
          <a:prstGeom prst="rect">
            <a:avLst/>
          </a:prstGeom>
          <a:ln w="0"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body"/>
          </p:nvPr>
        </p:nvSpPr>
        <p:spPr>
          <a:xfrm>
            <a:off x="1362960" y="3967560"/>
            <a:ext cx="5959800" cy="96192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marL="432000" indent="-324000" defTabSz="685800"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1800" spc="-1" strike="noStrike">
                <a:solidFill>
                  <a:schemeClr val="lt1"/>
                </a:solidFill>
                <a:latin typeface="Calibri Light"/>
              </a:rPr>
              <a:t>Click to edit subheading (optional) </a:t>
            </a:r>
            <a:endParaRPr b="0" lang="en-US" sz="1800" spc="-1" strike="noStrike">
              <a:solidFill>
                <a:schemeClr val="dk2"/>
              </a:solidFill>
              <a:latin typeface="Calibri Light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ldNum" idx="8"/>
          </p:nvPr>
        </p:nvSpPr>
        <p:spPr>
          <a:xfrm>
            <a:off x="6766560" y="5297040"/>
            <a:ext cx="2057040" cy="303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800" spc="-1" strike="noStrike">
                <a:solidFill>
                  <a:schemeClr val="lt1"/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8360A02A-BD54-4352-A35D-09B1C98699E9}" type="slidenum">
              <a:rPr b="0" lang="en-US" sz="800" spc="-1" strike="noStrike">
                <a:solidFill>
                  <a:schemeClr val="lt1"/>
                </a:solidFill>
                <a:latin typeface="Calibri"/>
              </a:rPr>
              <a:t>&lt;number&gt;</a:t>
            </a:fld>
            <a:endParaRPr b="0" lang="en-US" sz="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title"/>
          </p:nvPr>
        </p:nvSpPr>
        <p:spPr>
          <a:xfrm>
            <a:off x="1362960" y="1955880"/>
            <a:ext cx="7479360" cy="184464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4500" spc="-1" strike="noStrike">
                <a:solidFill>
                  <a:schemeClr val="lt1"/>
                </a:solidFill>
                <a:latin typeface="Georgia"/>
              </a:rPr>
              <a:t>Divider slide header</a:t>
            </a:r>
            <a:br>
              <a:rPr sz="4500"/>
            </a:br>
            <a:r>
              <a:rPr b="0" lang="en-US" sz="4500" spc="-1" strike="noStrike">
                <a:solidFill>
                  <a:schemeClr val="lt1"/>
                </a:solidFill>
                <a:latin typeface="Georgia"/>
              </a:rPr>
              <a:t>title goes here, this is about main subject</a:t>
            </a:r>
            <a:endParaRPr b="0" lang="en-US" sz="4500" spc="-1" strike="noStrike">
              <a:solidFill>
                <a:schemeClr val="dk1"/>
              </a:solidFill>
              <a:latin typeface="Calibri"/>
            </a:endParaRPr>
          </a:p>
        </p:txBody>
      </p:sp>
      <p:cxnSp>
        <p:nvCxnSpPr>
          <p:cNvPr id="82" name="Straight Connector 8"/>
          <p:cNvCxnSpPr/>
          <p:nvPr/>
        </p:nvCxnSpPr>
        <p:spPr>
          <a:xfrm>
            <a:off x="320040" y="5296680"/>
            <a:ext cx="8504280" cy="360"/>
          </a:xfrm>
          <a:prstGeom prst="straightConnector1">
            <a:avLst/>
          </a:prstGeom>
          <a:ln w="3240">
            <a:solidFill>
              <a:schemeClr val="lt1"/>
            </a:solidFill>
            <a:miter/>
          </a:ln>
        </p:spPr>
      </p:cxn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2.png"/><Relationship Id="rId3" Type="http://schemas.openxmlformats.org/officeDocument/2006/relationships/image" Target="../media/image32.png"/><Relationship Id="rId4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slideLayout" Target="../slideLayouts/slideLayout1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slideLayout" Target="../slideLayouts/slideLayout1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1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slideLayout" Target="../slideLayouts/slideLayout1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44.png"/><Relationship Id="rId3" Type="http://schemas.openxmlformats.org/officeDocument/2006/relationships/image" Target="../media/image42.png"/><Relationship Id="rId4" Type="http://schemas.openxmlformats.org/officeDocument/2006/relationships/image" Target="../media/image41.png"/><Relationship Id="rId5" Type="http://schemas.openxmlformats.org/officeDocument/2006/relationships/image" Target="../media/image43.png"/><Relationship Id="rId6" Type="http://schemas.openxmlformats.org/officeDocument/2006/relationships/image" Target="../media/image36.png"/><Relationship Id="rId7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19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300600" y="685800"/>
            <a:ext cx="8622360" cy="25146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algn="ctr" defTabSz="685800">
              <a:lnSpc>
                <a:spcPct val="90000"/>
              </a:lnSpc>
              <a:buNone/>
            </a:pPr>
            <a:r>
              <a:rPr b="0" lang="en-US" sz="4500" spc="-1" strike="noStrike">
                <a:solidFill>
                  <a:schemeClr val="lt1"/>
                </a:solidFill>
                <a:latin typeface="Georgia"/>
              </a:rPr>
              <a:t>Mixtures and Solubility</a:t>
            </a:r>
            <a:endParaRPr b="0" lang="en-US" sz="45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subTitle"/>
          </p:nvPr>
        </p:nvSpPr>
        <p:spPr>
          <a:xfrm>
            <a:off x="3688200" y="3386520"/>
            <a:ext cx="3934800" cy="119844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lt1"/>
                </a:solidFill>
                <a:latin typeface="Calibri Light"/>
              </a:rPr>
              <a:t>Armin Bergermann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321480" y="304200"/>
            <a:ext cx="850356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Georgia"/>
              </a:rPr>
              <a:t>Simulation parameters and limits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5" name=""/>
          <p:cNvSpPr txBox="1"/>
          <p:nvPr/>
        </p:nvSpPr>
        <p:spPr>
          <a:xfrm>
            <a:off x="5029200" y="1828800"/>
            <a:ext cx="4114800" cy="4185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Parameters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Typically we simulate between 60 and 1000 atoms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The total simulation time up to a few ps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br>
              <a:rPr sz="1800"/>
            </a:br>
            <a:br>
              <a:rPr sz="1800"/>
            </a:b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Limitations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Uncertainty due to the exchange-correlation functional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Thermodynamic processes on longer timescales can not be simulated</a:t>
            </a:r>
            <a:br>
              <a:rPr sz="1800"/>
            </a:br>
            <a:br>
              <a:rPr sz="1800"/>
            </a:b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6" name="" descr=""/>
          <p:cNvPicPr/>
          <p:nvPr/>
        </p:nvPicPr>
        <p:blipFill>
          <a:blip r:embed="rId1"/>
          <a:stretch/>
        </p:blipFill>
        <p:spPr>
          <a:xfrm>
            <a:off x="334800" y="1401840"/>
            <a:ext cx="4694400" cy="3627360"/>
          </a:xfrm>
          <a:prstGeom prst="rect">
            <a:avLst/>
          </a:prstGeom>
          <a:ln w="0">
            <a:noFill/>
          </a:ln>
        </p:spPr>
      </p:pic>
      <p:sp>
        <p:nvSpPr>
          <p:cNvPr id="207" name=""/>
          <p:cNvSpPr txBox="1"/>
          <p:nvPr/>
        </p:nvSpPr>
        <p:spPr>
          <a:xfrm>
            <a:off x="986400" y="1611360"/>
            <a:ext cx="3429000" cy="30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1" lang="en-US" sz="1500" spc="-1" strike="noStrike">
                <a:solidFill>
                  <a:srgbClr val="000000"/>
                </a:solidFill>
                <a:latin typeface="Arial"/>
              </a:rPr>
              <a:t>Example output: Pressure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6994DEE4-48B4-4D7E-8EDD-C9069720892A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300600" y="2269800"/>
            <a:ext cx="8622360" cy="25146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algn="ctr" defTabSz="685800">
              <a:lnSpc>
                <a:spcPct val="90000"/>
              </a:lnSpc>
              <a:buNone/>
            </a:pPr>
            <a:r>
              <a:rPr b="0" lang="en-US" sz="4500" spc="-1" strike="noStrike">
                <a:solidFill>
                  <a:schemeClr val="lt1"/>
                </a:solidFill>
                <a:latin typeface="Georgia"/>
              </a:rPr>
              <a:t>Hydrogen – Helium Mixtures</a:t>
            </a:r>
            <a:endParaRPr b="0" lang="en-US" sz="45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315720" y="304200"/>
            <a:ext cx="850356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Georgia"/>
              </a:rPr>
              <a:t>Hydrogen – Helium Mixtures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10" name="Bildplatzhalter 1" descr=""/>
          <p:cNvPicPr/>
          <p:nvPr/>
        </p:nvPicPr>
        <p:blipFill>
          <a:blip r:embed="rId1"/>
          <a:srcRect l="0" t="15291" r="0" b="15291"/>
          <a:stretch/>
        </p:blipFill>
        <p:spPr>
          <a:xfrm>
            <a:off x="301320" y="1420200"/>
            <a:ext cx="3813480" cy="1985760"/>
          </a:xfrm>
          <a:prstGeom prst="rect">
            <a:avLst/>
          </a:prstGeom>
          <a:ln w="0">
            <a:noFill/>
          </a:ln>
        </p:spPr>
      </p:pic>
      <p:pic>
        <p:nvPicPr>
          <p:cNvPr id="211" name="Bildplatzhalter 2" descr=""/>
          <p:cNvPicPr/>
          <p:nvPr/>
        </p:nvPicPr>
        <p:blipFill>
          <a:blip r:embed="rId2"/>
          <a:srcRect l="0" t="10867" r="0" b="10867"/>
          <a:stretch/>
        </p:blipFill>
        <p:spPr>
          <a:xfrm>
            <a:off x="4187520" y="1420560"/>
            <a:ext cx="3813480" cy="1985760"/>
          </a:xfrm>
          <a:prstGeom prst="rect">
            <a:avLst/>
          </a:prstGeom>
          <a:ln w="0">
            <a:noFill/>
          </a:ln>
        </p:spPr>
      </p:pic>
      <p:sp>
        <p:nvSpPr>
          <p:cNvPr id="212" name=""/>
          <p:cNvSpPr txBox="1"/>
          <p:nvPr/>
        </p:nvSpPr>
        <p:spPr>
          <a:xfrm>
            <a:off x="457560" y="3670200"/>
            <a:ext cx="8229240" cy="162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Gas giant planets Saturn &amp; Jupiter: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 and He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He rain in Saturn &amp; Jupiter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Atmospheric He depletion compared to the protosolar value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Sinking droplets release gravitational energy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Slows down the cooling significant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Textfeld 23"/>
          <p:cNvSpPr/>
          <p:nvPr/>
        </p:nvSpPr>
        <p:spPr>
          <a:xfrm>
            <a:off x="240120" y="3092040"/>
            <a:ext cx="17812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de-DE" sz="1800" spc="-1" strike="noStrike">
                <a:solidFill>
                  <a:schemeClr val="lt1"/>
                </a:solidFill>
                <a:latin typeface="Arial"/>
                <a:ea typeface="Arial"/>
              </a:rPr>
              <a:t>Jupiter &amp; Juno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Textfeld 24"/>
          <p:cNvSpPr/>
          <p:nvPr/>
        </p:nvSpPr>
        <p:spPr>
          <a:xfrm>
            <a:off x="4138920" y="3077280"/>
            <a:ext cx="20098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de-DE" sz="1800" spc="-1" strike="noStrike">
                <a:solidFill>
                  <a:schemeClr val="lt1"/>
                </a:solidFill>
                <a:latin typeface="Arial"/>
                <a:ea typeface="Arial"/>
              </a:rPr>
              <a:t>Saturn &amp; Cassini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"/>
          <p:cNvSpPr txBox="1"/>
          <p:nvPr/>
        </p:nvSpPr>
        <p:spPr>
          <a:xfrm>
            <a:off x="259560" y="5103000"/>
            <a:ext cx="6313320" cy="60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T. Guillot; Protostars and Protoplanets VII Astronomical Society, (2023)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8882CB52-C4D4-4DE9-84F6-0D5D99294ECA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15720" y="304200"/>
            <a:ext cx="850356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Georgia"/>
              </a:rPr>
              <a:t>Hydrogen – Neon Mixtures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17" name="" descr=""/>
          <p:cNvPicPr/>
          <p:nvPr/>
        </p:nvPicPr>
        <p:blipFill>
          <a:blip r:embed="rId1"/>
          <a:stretch/>
        </p:blipFill>
        <p:spPr>
          <a:xfrm>
            <a:off x="685800" y="1182600"/>
            <a:ext cx="3069720" cy="2667600"/>
          </a:xfrm>
          <a:prstGeom prst="rect">
            <a:avLst/>
          </a:prstGeom>
          <a:ln w="0">
            <a:noFill/>
          </a:ln>
        </p:spPr>
      </p:pic>
      <p:pic>
        <p:nvPicPr>
          <p:cNvPr id="218" name="" descr=""/>
          <p:cNvPicPr/>
          <p:nvPr/>
        </p:nvPicPr>
        <p:blipFill>
          <a:blip r:embed="rId2"/>
          <a:stretch/>
        </p:blipFill>
        <p:spPr>
          <a:xfrm>
            <a:off x="5029200" y="1326600"/>
            <a:ext cx="3429000" cy="2637000"/>
          </a:xfrm>
          <a:prstGeom prst="rect">
            <a:avLst/>
          </a:prstGeom>
          <a:ln w="0">
            <a:noFill/>
          </a:ln>
        </p:spPr>
      </p:pic>
      <p:sp>
        <p:nvSpPr>
          <p:cNvPr id="219" name=""/>
          <p:cNvSpPr txBox="1"/>
          <p:nvPr/>
        </p:nvSpPr>
        <p:spPr>
          <a:xfrm>
            <a:off x="97920" y="3670560"/>
            <a:ext cx="8229240" cy="162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Gas giant planets Saturn &amp; Jupiter: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 and He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He rain in Saturn &amp; Jupiter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Atmospheric He depletion compared to the proto solar value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Sinking droplets release gravitational energy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Slows down the cooling significant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Arial"/>
              </a:rPr>
              <a:t>Experimental campaigns remain illusive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"/>
          <p:cNvSpPr txBox="1"/>
          <p:nvPr/>
        </p:nvSpPr>
        <p:spPr>
          <a:xfrm>
            <a:off x="5253840" y="4674960"/>
            <a:ext cx="4106160" cy="84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A. Bergermann; Phys. Rev. E 103, 013307 (2021)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M. Schoettler and R. Redmer; Phys. Rev. Lett. 120, 115703 (2018)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M. A. Morales, et al.; Proc. Natl. Acad. Sci. USA 106, 1324 (2009)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S. Brygoo, et al.; Nature (2020)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"/>
          <p:cNvSpPr txBox="1"/>
          <p:nvPr/>
        </p:nvSpPr>
        <p:spPr>
          <a:xfrm>
            <a:off x="5855040" y="1143000"/>
            <a:ext cx="2975760" cy="60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1500" spc="-1" strike="noStrike">
                <a:solidFill>
                  <a:srgbClr val="000000"/>
                </a:solidFill>
                <a:latin typeface="Arial"/>
              </a:rPr>
              <a:t>H-He phase diagram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"/>
          <p:cNvSpPr txBox="1"/>
          <p:nvPr/>
        </p:nvSpPr>
        <p:spPr>
          <a:xfrm>
            <a:off x="1571040" y="1143000"/>
            <a:ext cx="1353960" cy="30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1500" spc="-1" strike="noStrike">
                <a:solidFill>
                  <a:srgbClr val="000000"/>
                </a:solidFill>
                <a:latin typeface="Arial"/>
              </a:rPr>
              <a:t>Helium rain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03B55F20-D2A6-44FC-A73F-B80EAB4BC6CD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315720" y="304200"/>
            <a:ext cx="850356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Georgia"/>
              </a:rPr>
              <a:t>Hydrogen – Neon Mixtures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24" name="" descr=""/>
          <p:cNvPicPr/>
          <p:nvPr/>
        </p:nvPicPr>
        <p:blipFill>
          <a:blip r:embed="rId1"/>
          <a:stretch/>
        </p:blipFill>
        <p:spPr>
          <a:xfrm>
            <a:off x="685800" y="1182600"/>
            <a:ext cx="3069720" cy="2667600"/>
          </a:xfrm>
          <a:prstGeom prst="rect">
            <a:avLst/>
          </a:prstGeom>
          <a:ln w="0">
            <a:noFill/>
          </a:ln>
        </p:spPr>
      </p:pic>
      <p:pic>
        <p:nvPicPr>
          <p:cNvPr id="225" name="" descr=""/>
          <p:cNvPicPr/>
          <p:nvPr/>
        </p:nvPicPr>
        <p:blipFill>
          <a:blip r:embed="rId2"/>
          <a:stretch/>
        </p:blipFill>
        <p:spPr>
          <a:xfrm>
            <a:off x="5029200" y="1326600"/>
            <a:ext cx="3429000" cy="2637000"/>
          </a:xfrm>
          <a:prstGeom prst="rect">
            <a:avLst/>
          </a:prstGeom>
          <a:ln w="0">
            <a:noFill/>
          </a:ln>
        </p:spPr>
      </p:pic>
      <p:sp>
        <p:nvSpPr>
          <p:cNvPr id="226" name=""/>
          <p:cNvSpPr txBox="1"/>
          <p:nvPr/>
        </p:nvSpPr>
        <p:spPr>
          <a:xfrm>
            <a:off x="97920" y="3670560"/>
            <a:ext cx="8229240" cy="162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Gas giant planets Saturn &amp; Jupiter: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 and He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He rain in Saturn &amp; Jupiter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Atmospheric He depletion compared to the proto solar value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Sinking droplets release gravitational energy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Slows down the cooling significant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Arial"/>
              </a:rPr>
              <a:t>Further experimental campaigns remain illusive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"/>
          <p:cNvSpPr txBox="1"/>
          <p:nvPr/>
        </p:nvSpPr>
        <p:spPr>
          <a:xfrm>
            <a:off x="5567040" y="4674960"/>
            <a:ext cx="3661560" cy="84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A. Bergermann et al.; Phys. Rev. E 103, 013307 (2021)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M. Schoettler et al.; Phys. Rev. Lett. 120, 115703 (2018)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M. A. Morales, et al.; Proc. Natl. Acad. Sci. 106, 1324 (2009)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S. Brygoo, et al.; Nature (2020)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"/>
          <p:cNvSpPr txBox="1"/>
          <p:nvPr/>
        </p:nvSpPr>
        <p:spPr>
          <a:xfrm>
            <a:off x="5855040" y="1143000"/>
            <a:ext cx="2975760" cy="60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1500" spc="-1" strike="noStrike">
                <a:solidFill>
                  <a:srgbClr val="000000"/>
                </a:solidFill>
                <a:latin typeface="Arial"/>
              </a:rPr>
              <a:t>H-He phase diagram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"/>
          <p:cNvSpPr txBox="1"/>
          <p:nvPr/>
        </p:nvSpPr>
        <p:spPr>
          <a:xfrm>
            <a:off x="1571040" y="1143000"/>
            <a:ext cx="1353960" cy="30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1500" spc="-1" strike="noStrike">
                <a:solidFill>
                  <a:srgbClr val="000000"/>
                </a:solidFill>
                <a:latin typeface="Arial"/>
              </a:rPr>
              <a:t>Helium rain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"/>
          <p:cNvSpPr/>
          <p:nvPr/>
        </p:nvSpPr>
        <p:spPr>
          <a:xfrm flipH="1">
            <a:off x="2741040" y="1502280"/>
            <a:ext cx="2971800" cy="990000"/>
          </a:xfrm>
          <a:prstGeom prst="wedgeEllipseCallout">
            <a:avLst>
              <a:gd name="adj1" fmla="val -72819"/>
              <a:gd name="adj2" fmla="val 38037"/>
            </a:avLst>
          </a:prstGeom>
          <a:solidFill>
            <a:srgbClr val="ffffff"/>
          </a:solidFill>
          <a:ln w="76320">
            <a:solidFill>
              <a:srgbClr val="00fd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7800" rIns="127800" tIns="82800" bIns="82800" anchor="ctr">
            <a:noAutofit/>
          </a:bodyPr>
          <a:p>
            <a:pPr algn="ctr"/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Experimental campaign based on reflectivity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E670A940-796F-4D91-90E4-6EBAABF89BE5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315720" y="304200"/>
            <a:ext cx="850356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Georgia"/>
                <a:ea typeface="Noto Sans CJK SC"/>
              </a:rPr>
              <a:t>Hydrogen – Helium </a:t>
            </a:r>
            <a:r>
              <a:rPr b="0" lang="en-US" sz="3200" spc="-1" strike="noStrike">
                <a:solidFill>
                  <a:schemeClr val="dk1"/>
                </a:solidFill>
                <a:latin typeface="Georgia"/>
              </a:rPr>
              <a:t>– Neon Mixtures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2" name=""/>
          <p:cNvSpPr txBox="1"/>
          <p:nvPr/>
        </p:nvSpPr>
        <p:spPr>
          <a:xfrm>
            <a:off x="5253840" y="4674960"/>
            <a:ext cx="4106160" cy="84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A. Bergermann; Phys. Rev. E 103, 013307 (2021)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M. Schoettler and R. Redmer; Phys. Rev. Lett. 120, 115703 (2018)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M. A. Morales, et al.; Proc. Natl. Acad. Sci. USA 106, 1324 (2009)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S. Brygoo, et al.; Nature (2020)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3" name="" descr=""/>
          <p:cNvPicPr/>
          <p:nvPr/>
        </p:nvPicPr>
        <p:blipFill>
          <a:blip r:embed="rId1"/>
          <a:stretch/>
        </p:blipFill>
        <p:spPr>
          <a:xfrm>
            <a:off x="914400" y="1700640"/>
            <a:ext cx="2837520" cy="2894760"/>
          </a:xfrm>
          <a:prstGeom prst="rect">
            <a:avLst/>
          </a:prstGeom>
          <a:ln w="0">
            <a:noFill/>
          </a:ln>
        </p:spPr>
      </p:pic>
      <p:sp>
        <p:nvSpPr>
          <p:cNvPr id="234" name=""/>
          <p:cNvSpPr txBox="1"/>
          <p:nvPr/>
        </p:nvSpPr>
        <p:spPr>
          <a:xfrm>
            <a:off x="4114800" y="1693440"/>
            <a:ext cx="4800600" cy="287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Galileo probe revealed that Jupiter’s atmosphere is significantly depleted in </a:t>
            </a:r>
            <a:r>
              <a:rPr b="1" lang="en-US" sz="1800" spc="-1" strike="noStrike">
                <a:solidFill>
                  <a:srgbClr val="ff0000"/>
                </a:solidFill>
                <a:latin typeface="Arial"/>
              </a:rPr>
              <a:t>Ne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Trace amounts of</a:t>
            </a:r>
            <a:r>
              <a:rPr b="1" lang="en-US" sz="1800" spc="-1" strike="noStrike">
                <a:solidFill>
                  <a:srgbClr val="ff0000"/>
                </a:solidFill>
                <a:latin typeface="Arial"/>
              </a:rPr>
              <a:t> Ne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dissolves in the </a:t>
            </a:r>
            <a:r>
              <a:rPr b="1" lang="en-US" sz="1800" spc="-1" strike="noStrike">
                <a:solidFill>
                  <a:srgbClr val="ffbf00"/>
                </a:solidFill>
                <a:latin typeface="Arial"/>
              </a:rPr>
              <a:t>He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-</a:t>
            </a:r>
            <a:r>
              <a:rPr b="1" lang="en-US" sz="1800" spc="-1" strike="noStrike">
                <a:solidFill>
                  <a:srgbClr val="ffbf00"/>
                </a:solidFill>
                <a:latin typeface="Arial"/>
              </a:rPr>
              <a:t>rich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droplets and rains down</a:t>
            </a: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Arial"/>
              </a:rPr>
              <a:t>Further experimental campaigns remain illusive: How to proceed?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"/>
          <p:cNvSpPr txBox="1"/>
          <p:nvPr/>
        </p:nvSpPr>
        <p:spPr>
          <a:xfrm>
            <a:off x="527400" y="1467360"/>
            <a:ext cx="3686400" cy="72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1" lang="en-US" sz="1500" spc="-1" strike="noStrike">
                <a:solidFill>
                  <a:srgbClr val="000000"/>
                </a:solidFill>
                <a:latin typeface="Arial"/>
              </a:rPr>
              <a:t>Hydrogen – Helium and Neon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0350C23E-C4D6-4DBB-AF1C-522389B51B6D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316080" y="304200"/>
            <a:ext cx="850356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Georgia"/>
              </a:rPr>
              <a:t>Hydrogen – Neon Mixtures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7" name=""/>
          <p:cNvSpPr txBox="1"/>
          <p:nvPr/>
        </p:nvSpPr>
        <p:spPr>
          <a:xfrm>
            <a:off x="4741200" y="1371600"/>
            <a:ext cx="4402800" cy="3657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Hydrogen – Neon phase separation</a:t>
            </a:r>
            <a:br>
              <a:rPr sz="1800"/>
            </a:b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DFT-MD simulations of H-Ne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512 H and Ne atoms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simulation times of up to 100 ps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PBE exchange correlation functional</a:t>
            </a:r>
            <a:br>
              <a:rPr sz="1800"/>
            </a:b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Evaluate phase separation from structural properties: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800" spc="-1" strike="noStrike">
                <a:solidFill>
                  <a:srgbClr val="3465a4"/>
                </a:solidFill>
                <a:latin typeface="Arial"/>
              </a:rPr>
              <a:t>Blue: Neon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800" spc="-1" strike="noStrike">
                <a:solidFill>
                  <a:srgbClr val="c9211e"/>
                </a:solidFill>
                <a:latin typeface="Arial"/>
              </a:rPr>
              <a:t>Red: Hydrogen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8" name="" descr=""/>
          <p:cNvPicPr/>
          <p:nvPr/>
        </p:nvPicPr>
        <p:blipFill>
          <a:blip r:embed="rId1"/>
          <a:stretch/>
        </p:blipFill>
        <p:spPr>
          <a:xfrm>
            <a:off x="794160" y="1551600"/>
            <a:ext cx="3452040" cy="3409200"/>
          </a:xfrm>
          <a:prstGeom prst="rect">
            <a:avLst/>
          </a:prstGeom>
          <a:ln w="0">
            <a:noFill/>
          </a:ln>
        </p:spPr>
      </p:pic>
      <p:sp>
        <p:nvSpPr>
          <p:cNvPr id="239" name=""/>
          <p:cNvSpPr txBox="1"/>
          <p:nvPr/>
        </p:nvSpPr>
        <p:spPr>
          <a:xfrm>
            <a:off x="1067400" y="1323360"/>
            <a:ext cx="3169800" cy="93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1500" spc="-1" strike="noStrike">
                <a:solidFill>
                  <a:srgbClr val="000000"/>
                </a:solidFill>
                <a:latin typeface="Arial"/>
              </a:rPr>
              <a:t>H-Ne: DFT-MD simulation cell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E078F1FF-9FC4-4B14-9E35-54DF5D4F3FD9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316080" y="304200"/>
            <a:ext cx="850356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Georgia"/>
              </a:rPr>
              <a:t>Hydrogen – Neon Mixtures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1" name=""/>
          <p:cNvSpPr txBox="1"/>
          <p:nvPr/>
        </p:nvSpPr>
        <p:spPr>
          <a:xfrm>
            <a:off x="4741200" y="1371600"/>
            <a:ext cx="4114800" cy="392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Hydrogen – Neon phase separation for different H-Ne concentrations</a:t>
            </a:r>
            <a:br>
              <a:rPr sz="1800"/>
            </a:b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Pronounced phase separation at pressures below 0.5 Mbar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Experimentally accessible: strong X-ray scattering of Ne</a:t>
            </a: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Several proposals at the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European XFEL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and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the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 Z-Machine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in Albuquerque</a:t>
            </a: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Reinvestigate H-He demixing only after we understood H-Ne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"/>
          <p:cNvSpPr txBox="1"/>
          <p:nvPr/>
        </p:nvSpPr>
        <p:spPr>
          <a:xfrm>
            <a:off x="1571040" y="1251000"/>
            <a:ext cx="2975760" cy="60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1500" spc="-1" strike="noStrike">
                <a:solidFill>
                  <a:srgbClr val="000000"/>
                </a:solidFill>
                <a:latin typeface="Arial"/>
              </a:rPr>
              <a:t>H-Ne phase diagram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3" name="" descr=""/>
          <p:cNvPicPr/>
          <p:nvPr/>
        </p:nvPicPr>
        <p:blipFill>
          <a:blip r:embed="rId1"/>
          <a:stretch/>
        </p:blipFill>
        <p:spPr>
          <a:xfrm>
            <a:off x="336600" y="1548000"/>
            <a:ext cx="4343400" cy="32407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BC753694-C238-4CBA-AA69-47C9839E0535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316440" y="304200"/>
            <a:ext cx="850356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Georgia"/>
              </a:rPr>
              <a:t>Hydrogen – Neon Mixtures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5" name=""/>
          <p:cNvSpPr txBox="1"/>
          <p:nvPr/>
        </p:nvSpPr>
        <p:spPr>
          <a:xfrm>
            <a:off x="4343400" y="1371600"/>
            <a:ext cx="4800600" cy="3657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Hydrogen – Neon phase separation: Electrical conductivity and H</a:t>
            </a:r>
            <a:r>
              <a:rPr b="1" lang="en-US" sz="1800" spc="-1" strike="noStrike" baseline="-8000">
                <a:solidFill>
                  <a:srgbClr val="000000"/>
                </a:solidFill>
                <a:latin typeface="Arial"/>
              </a:rPr>
              <a:t>2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 molecules</a:t>
            </a:r>
            <a:br>
              <a:rPr sz="1800"/>
            </a:b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Ne triggers the formation of H2 molecules</a:t>
            </a: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(pure H</a:t>
            </a:r>
            <a:r>
              <a:rPr b="0" lang="en-US" sz="1800" spc="-1" strike="noStrike" baseline="-8000">
                <a:solidFill>
                  <a:srgbClr val="000000"/>
                </a:solidFill>
                <a:latin typeface="Arial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dissociates at 1000 K)</a:t>
            </a: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Only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H and Ne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phase separate but not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H</a:t>
            </a:r>
            <a:r>
              <a:rPr b="0" i="1" lang="en-US" sz="1800" spc="-1" strike="noStrike" baseline="-8000">
                <a:solidFill>
                  <a:srgbClr val="000000"/>
                </a:solidFill>
                <a:latin typeface="Arial"/>
              </a:rPr>
              <a:t>2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 and Ne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6" name="" descr=""/>
          <p:cNvPicPr/>
          <p:nvPr/>
        </p:nvPicPr>
        <p:blipFill>
          <a:blip r:embed="rId1"/>
          <a:srcRect l="0" t="0" r="49797" b="52899"/>
          <a:stretch/>
        </p:blipFill>
        <p:spPr>
          <a:xfrm rot="21585000">
            <a:off x="295560" y="1743480"/>
            <a:ext cx="1911960" cy="2691000"/>
          </a:xfrm>
          <a:prstGeom prst="rect">
            <a:avLst/>
          </a:prstGeom>
          <a:ln w="0">
            <a:noFill/>
          </a:ln>
        </p:spPr>
      </p:pic>
      <p:pic>
        <p:nvPicPr>
          <p:cNvPr id="247" name="" descr=""/>
          <p:cNvPicPr/>
          <p:nvPr/>
        </p:nvPicPr>
        <p:blipFill>
          <a:blip r:embed="rId2"/>
          <a:srcRect l="0" t="48077" r="49797" b="0"/>
          <a:stretch/>
        </p:blipFill>
        <p:spPr>
          <a:xfrm rot="21585000">
            <a:off x="2198160" y="1771560"/>
            <a:ext cx="1911960" cy="2966760"/>
          </a:xfrm>
          <a:prstGeom prst="rect">
            <a:avLst/>
          </a:prstGeom>
          <a:ln w="0">
            <a:noFill/>
          </a:ln>
        </p:spPr>
      </p:pic>
      <p:pic>
        <p:nvPicPr>
          <p:cNvPr id="248" name="" descr=""/>
          <p:cNvPicPr/>
          <p:nvPr/>
        </p:nvPicPr>
        <p:blipFill>
          <a:blip r:embed="rId3"/>
          <a:srcRect l="0" t="93082" r="49797" b="0"/>
          <a:stretch/>
        </p:blipFill>
        <p:spPr>
          <a:xfrm rot="21585000">
            <a:off x="285120" y="4343760"/>
            <a:ext cx="1911960" cy="394560"/>
          </a:xfrm>
          <a:prstGeom prst="rect">
            <a:avLst/>
          </a:prstGeom>
          <a:ln w="0">
            <a:noFill/>
          </a:ln>
        </p:spPr>
      </p:pic>
      <p:sp>
        <p:nvSpPr>
          <p:cNvPr id="249" name=""/>
          <p:cNvSpPr txBox="1"/>
          <p:nvPr/>
        </p:nvSpPr>
        <p:spPr>
          <a:xfrm>
            <a:off x="502560" y="1454760"/>
            <a:ext cx="4442040" cy="60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1500" spc="-1" strike="noStrike">
                <a:solidFill>
                  <a:srgbClr val="000000"/>
                </a:solidFill>
                <a:latin typeface="Arial"/>
              </a:rPr>
              <a:t>Pair Distribution Functions at 10000 K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5C6CAC75-D59D-49E6-89C1-373FD35DE210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300600" y="2269800"/>
            <a:ext cx="8622360" cy="25146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algn="ctr" defTabSz="685800">
              <a:lnSpc>
                <a:spcPct val="90000"/>
              </a:lnSpc>
              <a:buNone/>
            </a:pPr>
            <a:r>
              <a:rPr b="0" lang="en-US" sz="4500" spc="-1" strike="noStrike">
                <a:solidFill>
                  <a:schemeClr val="lt1"/>
                </a:solidFill>
                <a:latin typeface="Georgia"/>
              </a:rPr>
              <a:t>C-H-N-O Mixtures</a:t>
            </a:r>
            <a:endParaRPr b="0" lang="en-US" sz="45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20760" y="304200"/>
            <a:ext cx="850356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Georgia"/>
              </a:rPr>
              <a:t>Overview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3" name=""/>
          <p:cNvSpPr txBox="1"/>
          <p:nvPr/>
        </p:nvSpPr>
        <p:spPr>
          <a:xfrm>
            <a:off x="518400" y="1672560"/>
            <a:ext cx="8229600" cy="371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Motivation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: Matter Under Extreme Conditions</a:t>
            </a: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Theory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: Density Functional Theory and Molecular Dynamics</a:t>
            </a: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Results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Hydrogen – Helium/Neon Mixtures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Hydrogen – Carbon Mixtures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Hydrogen – Water Mixtures</a:t>
            </a: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Summary &amp; Outlook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2C493768-3A76-4267-BB34-B36DDFD74C4E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316800" y="304200"/>
            <a:ext cx="850356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Georgia"/>
              </a:rPr>
              <a:t>Hydrogen – Carbon Mixtures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52" name="" descr=""/>
          <p:cNvPicPr/>
          <p:nvPr/>
        </p:nvPicPr>
        <p:blipFill>
          <a:blip r:embed="rId1"/>
          <a:stretch/>
        </p:blipFill>
        <p:spPr>
          <a:xfrm>
            <a:off x="595800" y="1415160"/>
            <a:ext cx="1690200" cy="2001240"/>
          </a:xfrm>
          <a:prstGeom prst="rect">
            <a:avLst/>
          </a:prstGeom>
          <a:ln w="0">
            <a:noFill/>
          </a:ln>
        </p:spPr>
      </p:pic>
      <p:sp>
        <p:nvSpPr>
          <p:cNvPr id="253" name=""/>
          <p:cNvSpPr txBox="1"/>
          <p:nvPr/>
        </p:nvSpPr>
        <p:spPr>
          <a:xfrm>
            <a:off x="6840" y="3406680"/>
            <a:ext cx="2736360" cy="1882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Diamond formation in shock-compressed </a:t>
            </a: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C-H-N-O mixtures</a:t>
            </a: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Diamond rain in Neptune and Uranus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4" name="" descr=""/>
          <p:cNvPicPr/>
          <p:nvPr/>
        </p:nvPicPr>
        <p:blipFill>
          <a:blip r:embed="rId2"/>
          <a:srcRect l="15081" t="15569" r="37414" b="13311"/>
          <a:stretch/>
        </p:blipFill>
        <p:spPr>
          <a:xfrm>
            <a:off x="3314520" y="1371600"/>
            <a:ext cx="2171880" cy="2066400"/>
          </a:xfrm>
          <a:prstGeom prst="rect">
            <a:avLst/>
          </a:prstGeom>
          <a:ln w="0">
            <a:noFill/>
          </a:ln>
        </p:spPr>
      </p:pic>
      <p:pic>
        <p:nvPicPr>
          <p:cNvPr id="255" name="Grafik 8" descr=""/>
          <p:cNvPicPr/>
          <p:nvPr/>
        </p:nvPicPr>
        <p:blipFill>
          <a:blip r:embed="rId3"/>
          <a:stretch/>
        </p:blipFill>
        <p:spPr>
          <a:xfrm>
            <a:off x="5967000" y="1240560"/>
            <a:ext cx="2779200" cy="2188440"/>
          </a:xfrm>
          <a:prstGeom prst="rect">
            <a:avLst/>
          </a:prstGeom>
          <a:ln w="0">
            <a:noFill/>
          </a:ln>
        </p:spPr>
      </p:pic>
      <p:pic>
        <p:nvPicPr>
          <p:cNvPr id="256" name="Grafik 9" descr=""/>
          <p:cNvPicPr/>
          <p:nvPr/>
        </p:nvPicPr>
        <p:blipFill>
          <a:blip r:embed="rId4"/>
          <a:stretch/>
        </p:blipFill>
        <p:spPr>
          <a:xfrm>
            <a:off x="6496200" y="2363760"/>
            <a:ext cx="457200" cy="307440"/>
          </a:xfrm>
          <a:prstGeom prst="rect">
            <a:avLst/>
          </a:prstGeom>
          <a:ln w="0">
            <a:noFill/>
          </a:ln>
        </p:spPr>
      </p:pic>
      <p:pic>
        <p:nvPicPr>
          <p:cNvPr id="257" name="Grafik 15" descr=""/>
          <p:cNvPicPr/>
          <p:nvPr/>
        </p:nvPicPr>
        <p:blipFill>
          <a:blip r:embed="rId5"/>
          <a:stretch/>
        </p:blipFill>
        <p:spPr>
          <a:xfrm>
            <a:off x="7300800" y="2315160"/>
            <a:ext cx="759600" cy="428040"/>
          </a:xfrm>
          <a:prstGeom prst="rect">
            <a:avLst/>
          </a:prstGeom>
          <a:ln w="0">
            <a:noFill/>
          </a:ln>
        </p:spPr>
      </p:pic>
      <p:sp>
        <p:nvSpPr>
          <p:cNvPr id="258" name=""/>
          <p:cNvSpPr txBox="1"/>
          <p:nvPr/>
        </p:nvSpPr>
        <p:spPr>
          <a:xfrm>
            <a:off x="5952600" y="3393000"/>
            <a:ext cx="3200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Novel materials (superconductors, BC8, ...)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"/>
          <p:cNvSpPr txBox="1"/>
          <p:nvPr/>
        </p:nvSpPr>
        <p:spPr>
          <a:xfrm>
            <a:off x="2676600" y="3393360"/>
            <a:ext cx="3200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Inertial confinement fusion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(ICF capsules)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"/>
          <p:cNvSpPr txBox="1"/>
          <p:nvPr/>
        </p:nvSpPr>
        <p:spPr>
          <a:xfrm>
            <a:off x="5242680" y="4140000"/>
            <a:ext cx="3798720" cy="1154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H. Abu-Shawareb et al., Phys. Rev. Lett. 132, 065102 (2024)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O. A. Hurricane et al., Rev. Mod. Phys. 95, 025005 (2023)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D. Kraus, A. Bergermann et al.;in preparation</a:t>
            </a:r>
            <a:br>
              <a:rPr sz="1000"/>
            </a:br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D. Kraus et al.; Nat. Astron. 1, pages 606–611 (2017)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Bethkenhagen et al., Astrohpys. J., 848, 67 (2017)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"/>
          <p:cNvSpPr txBox="1"/>
          <p:nvPr/>
        </p:nvSpPr>
        <p:spPr>
          <a:xfrm>
            <a:off x="707760" y="1143720"/>
            <a:ext cx="3169800" cy="93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1500" spc="-1" strike="noStrike">
                <a:solidFill>
                  <a:srgbClr val="000000"/>
                </a:solidFill>
                <a:latin typeface="Arial"/>
              </a:rPr>
              <a:t>Diamond rain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"/>
          <p:cNvSpPr txBox="1"/>
          <p:nvPr/>
        </p:nvSpPr>
        <p:spPr>
          <a:xfrm>
            <a:off x="3120120" y="1144080"/>
            <a:ext cx="3169800" cy="93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1500" spc="-1" strike="noStrike">
                <a:solidFill>
                  <a:srgbClr val="000000"/>
                </a:solidFill>
                <a:latin typeface="Arial"/>
              </a:rPr>
              <a:t>Inertial confinement fusion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"/>
          <p:cNvSpPr txBox="1"/>
          <p:nvPr/>
        </p:nvSpPr>
        <p:spPr>
          <a:xfrm>
            <a:off x="6540120" y="1036080"/>
            <a:ext cx="3169800" cy="93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1500" spc="-1" strike="noStrike">
                <a:solidFill>
                  <a:srgbClr val="000000"/>
                </a:solidFill>
                <a:latin typeface="Arial"/>
              </a:rPr>
              <a:t>BC8: super-diamond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20F0FCA8-505E-4A96-8B73-D7D7879BCB04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316800" y="304200"/>
            <a:ext cx="850356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Georgia"/>
              </a:rPr>
              <a:t>Hydrogen – Carbon Mixtures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65" name="" descr=""/>
          <p:cNvPicPr/>
          <p:nvPr/>
        </p:nvPicPr>
        <p:blipFill>
          <a:blip r:embed="rId1"/>
          <a:stretch/>
        </p:blipFill>
        <p:spPr>
          <a:xfrm>
            <a:off x="595800" y="1415160"/>
            <a:ext cx="1690200" cy="2001240"/>
          </a:xfrm>
          <a:prstGeom prst="rect">
            <a:avLst/>
          </a:prstGeom>
          <a:ln w="0">
            <a:noFill/>
          </a:ln>
        </p:spPr>
      </p:pic>
      <p:sp>
        <p:nvSpPr>
          <p:cNvPr id="266" name=""/>
          <p:cNvSpPr txBox="1"/>
          <p:nvPr/>
        </p:nvSpPr>
        <p:spPr>
          <a:xfrm>
            <a:off x="6840" y="3406680"/>
            <a:ext cx="2964960" cy="1882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Diamond formation in shock-compressed </a:t>
            </a:r>
            <a:br>
              <a:rPr sz="1800"/>
            </a:b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C-H-N-O mixtures</a:t>
            </a:r>
            <a:br>
              <a:rPr sz="1800"/>
            </a:b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Diamond rain in Neptune and Uranus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7" name="" descr=""/>
          <p:cNvPicPr/>
          <p:nvPr/>
        </p:nvPicPr>
        <p:blipFill>
          <a:blip r:embed="rId2"/>
          <a:srcRect l="15081" t="15569" r="37414" b="13311"/>
          <a:stretch/>
        </p:blipFill>
        <p:spPr>
          <a:xfrm>
            <a:off x="3314520" y="1371600"/>
            <a:ext cx="2171880" cy="2066400"/>
          </a:xfrm>
          <a:prstGeom prst="rect">
            <a:avLst/>
          </a:prstGeom>
          <a:ln w="0">
            <a:noFill/>
          </a:ln>
        </p:spPr>
      </p:pic>
      <p:pic>
        <p:nvPicPr>
          <p:cNvPr id="268" name="Grafik 7" descr=""/>
          <p:cNvPicPr/>
          <p:nvPr/>
        </p:nvPicPr>
        <p:blipFill>
          <a:blip r:embed="rId3"/>
          <a:stretch/>
        </p:blipFill>
        <p:spPr>
          <a:xfrm>
            <a:off x="5967000" y="1240560"/>
            <a:ext cx="2779200" cy="2188440"/>
          </a:xfrm>
          <a:prstGeom prst="rect">
            <a:avLst/>
          </a:prstGeom>
          <a:ln w="0">
            <a:noFill/>
          </a:ln>
        </p:spPr>
      </p:pic>
      <p:pic>
        <p:nvPicPr>
          <p:cNvPr id="269" name="Grafik 10" descr=""/>
          <p:cNvPicPr/>
          <p:nvPr/>
        </p:nvPicPr>
        <p:blipFill>
          <a:blip r:embed="rId4"/>
          <a:stretch/>
        </p:blipFill>
        <p:spPr>
          <a:xfrm>
            <a:off x="6496200" y="2363760"/>
            <a:ext cx="457200" cy="307440"/>
          </a:xfrm>
          <a:prstGeom prst="rect">
            <a:avLst/>
          </a:prstGeom>
          <a:ln w="0">
            <a:noFill/>
          </a:ln>
        </p:spPr>
      </p:pic>
      <p:pic>
        <p:nvPicPr>
          <p:cNvPr id="270" name="Grafik 11" descr=""/>
          <p:cNvPicPr/>
          <p:nvPr/>
        </p:nvPicPr>
        <p:blipFill>
          <a:blip r:embed="rId5"/>
          <a:stretch/>
        </p:blipFill>
        <p:spPr>
          <a:xfrm>
            <a:off x="7300800" y="2315160"/>
            <a:ext cx="759600" cy="428040"/>
          </a:xfrm>
          <a:prstGeom prst="rect">
            <a:avLst/>
          </a:prstGeom>
          <a:ln w="0">
            <a:noFill/>
          </a:ln>
        </p:spPr>
      </p:pic>
      <p:sp>
        <p:nvSpPr>
          <p:cNvPr id="271" name=""/>
          <p:cNvSpPr txBox="1"/>
          <p:nvPr/>
        </p:nvSpPr>
        <p:spPr>
          <a:xfrm>
            <a:off x="5952600" y="3393000"/>
            <a:ext cx="3200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Novel materials (superconductors, BC8, ...)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"/>
          <p:cNvSpPr txBox="1"/>
          <p:nvPr/>
        </p:nvSpPr>
        <p:spPr>
          <a:xfrm>
            <a:off x="2676600" y="3393360"/>
            <a:ext cx="3495600" cy="858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Inertial confinement fusion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(ICF capsules)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"/>
          <p:cNvSpPr txBox="1"/>
          <p:nvPr/>
        </p:nvSpPr>
        <p:spPr>
          <a:xfrm>
            <a:off x="707760" y="1143720"/>
            <a:ext cx="3169800" cy="93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1500" spc="-1" strike="noStrike">
                <a:solidFill>
                  <a:srgbClr val="000000"/>
                </a:solidFill>
                <a:latin typeface="Arial"/>
              </a:rPr>
              <a:t>Diamond rain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"/>
          <p:cNvSpPr txBox="1"/>
          <p:nvPr/>
        </p:nvSpPr>
        <p:spPr>
          <a:xfrm>
            <a:off x="3120120" y="1144080"/>
            <a:ext cx="3169800" cy="93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1500" spc="-1" strike="noStrike">
                <a:solidFill>
                  <a:srgbClr val="000000"/>
                </a:solidFill>
                <a:latin typeface="Arial"/>
              </a:rPr>
              <a:t>Inertial confinement fusion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"/>
          <p:cNvSpPr txBox="1"/>
          <p:nvPr/>
        </p:nvSpPr>
        <p:spPr>
          <a:xfrm>
            <a:off x="6540120" y="1036080"/>
            <a:ext cx="3169800" cy="93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1500" spc="-1" strike="noStrike">
                <a:solidFill>
                  <a:srgbClr val="000000"/>
                </a:solidFill>
                <a:latin typeface="Arial"/>
              </a:rPr>
              <a:t>BC8: super-diamond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"/>
          <p:cNvSpPr txBox="1"/>
          <p:nvPr/>
        </p:nvSpPr>
        <p:spPr>
          <a:xfrm>
            <a:off x="5242680" y="4140000"/>
            <a:ext cx="3798720" cy="1154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H. Abu-Shawareb et al., Phys. Rev. Lett. 132, 065102 (2024)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O. A. Hurricane et al., Rev. Mod. Phys. 95, 025005 (2023)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D. Kraus, A. Bergermann et al.;in preparation</a:t>
            </a:r>
            <a:br>
              <a:rPr sz="1000"/>
            </a:br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D. Kraus et al.; Nat. Astron. 1, pages 606–611 (2017)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Bethkenhagen et al., Astrohpys. J., 848, 67 (2017)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8AD403E7-F344-4F75-B48E-B900A4643938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318240" y="304200"/>
            <a:ext cx="850356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Georgia"/>
              </a:rPr>
              <a:t>C-H Mixtures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78" name="" descr=""/>
          <p:cNvPicPr/>
          <p:nvPr/>
        </p:nvPicPr>
        <p:blipFill>
          <a:blip r:embed="rId1"/>
          <a:stretch/>
        </p:blipFill>
        <p:spPr>
          <a:xfrm>
            <a:off x="3386520" y="2322000"/>
            <a:ext cx="2745000" cy="2743200"/>
          </a:xfrm>
          <a:prstGeom prst="rect">
            <a:avLst/>
          </a:prstGeom>
          <a:ln w="0">
            <a:noFill/>
          </a:ln>
        </p:spPr>
      </p:pic>
      <p:pic>
        <p:nvPicPr>
          <p:cNvPr id="279" name="" descr=""/>
          <p:cNvPicPr/>
          <p:nvPr/>
        </p:nvPicPr>
        <p:blipFill>
          <a:blip r:embed="rId2"/>
          <a:stretch/>
        </p:blipFill>
        <p:spPr>
          <a:xfrm>
            <a:off x="457200" y="2322000"/>
            <a:ext cx="2743200" cy="2741400"/>
          </a:xfrm>
          <a:prstGeom prst="rect">
            <a:avLst/>
          </a:prstGeom>
          <a:ln w="0">
            <a:noFill/>
          </a:ln>
        </p:spPr>
      </p:pic>
      <p:sp>
        <p:nvSpPr>
          <p:cNvPr id="280" name=""/>
          <p:cNvSpPr txBox="1"/>
          <p:nvPr/>
        </p:nvSpPr>
        <p:spPr>
          <a:xfrm>
            <a:off x="390600" y="1143000"/>
            <a:ext cx="8296200" cy="111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Diamond formation can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not be seen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with DFT-MD simulation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CH demixing might be seen with DFT-MD simulation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"/>
          <p:cNvSpPr txBox="1"/>
          <p:nvPr/>
        </p:nvSpPr>
        <p:spPr>
          <a:xfrm>
            <a:off x="457200" y="5063400"/>
            <a:ext cx="2706120" cy="232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D. Kraus, A. Bergermann et al.;in preparation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90123867-16F4-45A4-9341-900262663008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318240" y="304200"/>
            <a:ext cx="850356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Georgia"/>
              </a:rPr>
              <a:t>C-H Mixtures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83" name=""/>
          <p:cNvSpPr txBox="1"/>
          <p:nvPr/>
        </p:nvSpPr>
        <p:spPr>
          <a:xfrm>
            <a:off x="390600" y="1143000"/>
            <a:ext cx="8296200" cy="111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Diamond formation can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not be seen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with DFT-MD simulation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CH demixing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might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be seen with DFT-MD simulation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4" name="" descr=""/>
          <p:cNvPicPr/>
          <p:nvPr/>
        </p:nvPicPr>
        <p:blipFill>
          <a:blip r:embed="rId1"/>
          <a:stretch/>
        </p:blipFill>
        <p:spPr>
          <a:xfrm>
            <a:off x="516600" y="2538000"/>
            <a:ext cx="3353040" cy="2514600"/>
          </a:xfrm>
          <a:prstGeom prst="rect">
            <a:avLst/>
          </a:prstGeom>
          <a:ln w="0">
            <a:noFill/>
          </a:ln>
        </p:spPr>
      </p:pic>
      <p:pic>
        <p:nvPicPr>
          <p:cNvPr id="285" name="" descr=""/>
          <p:cNvPicPr/>
          <p:nvPr/>
        </p:nvPicPr>
        <p:blipFill>
          <a:blip r:embed="rId2"/>
          <a:stretch/>
        </p:blipFill>
        <p:spPr>
          <a:xfrm>
            <a:off x="4649760" y="2549520"/>
            <a:ext cx="3320640" cy="2490480"/>
          </a:xfrm>
          <a:prstGeom prst="rect">
            <a:avLst/>
          </a:prstGeom>
          <a:ln w="0">
            <a:noFill/>
          </a:ln>
        </p:spPr>
      </p:pic>
      <mc:AlternateContent>
        <mc:Choice xmlns:a14="http://schemas.microsoft.com/office/drawing/2010/main" Requires="a14">
          <p:sp>
            <p:nvSpPr>
              <p:cNvPr id="286" name=""/>
              <p:cNvSpPr txBox="1"/>
              <p:nvPr/>
            </p:nvSpPr>
            <p:spPr>
              <a:xfrm>
                <a:off x="3970440" y="2406240"/>
                <a:ext cx="1269720" cy="1692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p:sp>
        <p:nvSpPr>
          <p:cNvPr id="287" name=""/>
          <p:cNvSpPr txBox="1"/>
          <p:nvPr/>
        </p:nvSpPr>
        <p:spPr>
          <a:xfrm>
            <a:off x="3970800" y="3429000"/>
            <a:ext cx="914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6000" spc="-1" strike="noStrike">
                <a:solidFill>
                  <a:srgbClr val="000000"/>
                </a:solidFill>
                <a:latin typeface="Arial"/>
                <a:ea typeface="Arial"/>
              </a:rPr>
              <a:t>≠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"/>
          <p:cNvSpPr txBox="1"/>
          <p:nvPr/>
        </p:nvSpPr>
        <p:spPr>
          <a:xfrm>
            <a:off x="250920" y="2250720"/>
            <a:ext cx="3863880" cy="93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1" lang="en-US" sz="1500" spc="-1" strike="noStrike">
                <a:solidFill>
                  <a:srgbClr val="000000"/>
                </a:solidFill>
                <a:latin typeface="Arial"/>
              </a:rPr>
              <a:t>Simulation 1 (start with a mixed system)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"/>
          <p:cNvSpPr txBox="1"/>
          <p:nvPr/>
        </p:nvSpPr>
        <p:spPr>
          <a:xfrm>
            <a:off x="4139280" y="2251080"/>
            <a:ext cx="4331520" cy="93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1" lang="en-US" sz="1500" spc="-1" strike="noStrike">
                <a:solidFill>
                  <a:srgbClr val="000000"/>
                </a:solidFill>
                <a:latin typeface="Arial"/>
              </a:rPr>
              <a:t>Simulation 2 (start with a demixed system)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"/>
          <p:cNvSpPr txBox="1"/>
          <p:nvPr/>
        </p:nvSpPr>
        <p:spPr>
          <a:xfrm>
            <a:off x="251280" y="5023080"/>
            <a:ext cx="3863880" cy="93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1" lang="en-US" sz="1500" spc="-1" strike="noStrike">
                <a:solidFill>
                  <a:srgbClr val="000000"/>
                </a:solidFill>
                <a:latin typeface="Arial"/>
              </a:rPr>
              <a:t>No demixing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"/>
          <p:cNvSpPr txBox="1"/>
          <p:nvPr/>
        </p:nvSpPr>
        <p:spPr>
          <a:xfrm>
            <a:off x="4391640" y="5023440"/>
            <a:ext cx="3863880" cy="93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1" lang="en-US" sz="1500" spc="-1" strike="noStrike">
                <a:solidFill>
                  <a:srgbClr val="000000"/>
                </a:solidFill>
                <a:latin typeface="Arial"/>
              </a:rPr>
              <a:t>No mixing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6BC8B5FA-FB1E-4CA9-B41C-3575EE071BF2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318240" y="304200"/>
            <a:ext cx="850356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Georgia"/>
              </a:rPr>
              <a:t>C-H-N-O Mixtures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93" name=""/>
          <p:cNvSpPr txBox="1"/>
          <p:nvPr/>
        </p:nvSpPr>
        <p:spPr>
          <a:xfrm>
            <a:off x="457200" y="1143000"/>
            <a:ext cx="8458200" cy="4441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Militzer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et al. s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tudied a mixture of H</a:t>
            </a:r>
            <a:r>
              <a:rPr b="0" lang="en-US" sz="1800" spc="-1" strike="noStrike" baseline="-8000">
                <a:solidFill>
                  <a:srgbClr val="000000"/>
                </a:solidFill>
                <a:latin typeface="Arial"/>
                <a:ea typeface="Noto Sans CJK SC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O, CH</a:t>
            </a:r>
            <a:r>
              <a:rPr b="0" lang="en-US" sz="1800" spc="-1" strike="noStrike" baseline="-8000">
                <a:solidFill>
                  <a:srgbClr val="000000"/>
                </a:solidFill>
                <a:latin typeface="Arial"/>
                <a:ea typeface="Noto Sans CJK SC"/>
              </a:rPr>
              <a:t>4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, and NH</a:t>
            </a:r>
            <a:r>
              <a:rPr b="0" lang="en-US" sz="1800" spc="-1" strike="noStrike" baseline="-8000">
                <a:solidFill>
                  <a:srgbClr val="000000"/>
                </a:solidFill>
                <a:latin typeface="Arial"/>
                <a:ea typeface="Noto Sans CJK SC"/>
              </a:rPr>
              <a:t>3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 using machine learning</a:t>
            </a: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They predict a H2O dominated fluid in the upper mantel and a CH</a:t>
            </a:r>
            <a:r>
              <a:rPr b="0" lang="en-US" sz="1800" spc="-1" strike="noStrike" baseline="-8000">
                <a:solidFill>
                  <a:srgbClr val="000000"/>
                </a:solidFill>
                <a:latin typeface="Arial"/>
                <a:ea typeface="Noto Sans CJK SC"/>
              </a:rPr>
              <a:t>4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-NH</a:t>
            </a:r>
            <a:r>
              <a:rPr b="0" lang="en-US" sz="1800" spc="-1" strike="noStrike" baseline="-8000">
                <a:solidFill>
                  <a:srgbClr val="000000"/>
                </a:solidFill>
                <a:latin typeface="Arial"/>
                <a:ea typeface="Noto Sans CJK SC"/>
              </a:rPr>
              <a:t>3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 mixture below</a:t>
            </a: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The C-H-N fluid might form a stable stratified layer: Magnetic field is primarily generated in the out H</a:t>
            </a:r>
            <a:r>
              <a:rPr b="0" lang="en-US" sz="1800" spc="-1" strike="noStrike" baseline="-8000">
                <a:solidFill>
                  <a:srgbClr val="000000"/>
                </a:solidFill>
                <a:latin typeface="Arial"/>
                <a:ea typeface="Noto Sans CJK SC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O rich layer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br>
              <a:rPr sz="1800"/>
            </a:b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4" name="" descr=""/>
          <p:cNvPicPr/>
          <p:nvPr/>
        </p:nvPicPr>
        <p:blipFill>
          <a:blip r:embed="rId1"/>
          <a:stretch/>
        </p:blipFill>
        <p:spPr>
          <a:xfrm>
            <a:off x="685800" y="3488400"/>
            <a:ext cx="5441040" cy="1756800"/>
          </a:xfrm>
          <a:prstGeom prst="rect">
            <a:avLst/>
          </a:prstGeom>
          <a:ln w="0">
            <a:noFill/>
          </a:ln>
        </p:spPr>
      </p:pic>
      <p:sp>
        <p:nvSpPr>
          <p:cNvPr id="295" name=""/>
          <p:cNvSpPr txBox="1"/>
          <p:nvPr/>
        </p:nvSpPr>
        <p:spPr>
          <a:xfrm>
            <a:off x="1645200" y="3201120"/>
            <a:ext cx="3863880" cy="93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1" lang="en-US" sz="1500" spc="-1" strike="noStrike">
                <a:solidFill>
                  <a:srgbClr val="000000"/>
                </a:solidFill>
                <a:latin typeface="Arial"/>
              </a:rPr>
              <a:t>Interior of Neptune and Uranus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F708B326-EF08-44C8-91B4-CE6A8E50B524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318240" y="304200"/>
            <a:ext cx="850356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Georgia"/>
              </a:rPr>
              <a:t>C-H Mixtures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97" name="" descr=""/>
          <p:cNvPicPr/>
          <p:nvPr/>
        </p:nvPicPr>
        <p:blipFill>
          <a:blip r:embed="rId1"/>
          <a:stretch/>
        </p:blipFill>
        <p:spPr>
          <a:xfrm>
            <a:off x="228600" y="1456200"/>
            <a:ext cx="4896360" cy="3215520"/>
          </a:xfrm>
          <a:prstGeom prst="rect">
            <a:avLst/>
          </a:prstGeom>
          <a:ln w="0">
            <a:noFill/>
          </a:ln>
        </p:spPr>
      </p:pic>
      <p:sp>
        <p:nvSpPr>
          <p:cNvPr id="298" name=""/>
          <p:cNvSpPr txBox="1"/>
          <p:nvPr/>
        </p:nvSpPr>
        <p:spPr>
          <a:xfrm>
            <a:off x="996120" y="1108080"/>
            <a:ext cx="3863880" cy="93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1" lang="en-US" sz="1500" spc="-1" strike="noStrike">
                <a:solidFill>
                  <a:srgbClr val="000000"/>
                </a:solidFill>
                <a:latin typeface="Arial"/>
              </a:rPr>
              <a:t>Experimental evidence of diamond formation in C-H mixtures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"/>
          <p:cNvSpPr txBox="1"/>
          <p:nvPr/>
        </p:nvSpPr>
        <p:spPr>
          <a:xfrm>
            <a:off x="914400" y="4635720"/>
            <a:ext cx="3153960" cy="81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D. Kraus et al.; Nat. Astron. 1, pages 606–611 (2017)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Z. He et al.; Sci. Adv. 8 (35), eabo0617 (2022)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M. Forst et al.; Nat. Astron. 8, 174-181 (2024)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"/>
          <p:cNvSpPr txBox="1"/>
          <p:nvPr/>
        </p:nvSpPr>
        <p:spPr>
          <a:xfrm>
            <a:off x="5257800" y="1143000"/>
            <a:ext cx="3657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Diamond where found in laser-shocked C-H-N-O mixtures.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X-ray diffraction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small-angle X-ray scattering</a:t>
            </a:r>
            <a:br>
              <a:rPr sz="1800"/>
            </a:b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Static compression campaigns using diamond anvil cells found diamonds at even lower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p-T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 conditions.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br>
              <a:rPr sz="1800"/>
            </a:b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C689DEF1-4D66-4889-92A3-E2C5A3D4BFB4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" descr=""/>
          <p:cNvPicPr/>
          <p:nvPr/>
        </p:nvPicPr>
        <p:blipFill>
          <a:blip r:embed="rId1"/>
          <a:stretch/>
        </p:blipFill>
        <p:spPr>
          <a:xfrm>
            <a:off x="175680" y="1828800"/>
            <a:ext cx="5143320" cy="3421080"/>
          </a:xfrm>
          <a:prstGeom prst="rect">
            <a:avLst/>
          </a:prstGeom>
          <a:ln w="0">
            <a:noFill/>
          </a:ln>
        </p:spPr>
      </p:pic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318600" y="304200"/>
            <a:ext cx="850356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Georgia"/>
              </a:rPr>
              <a:t>C-H Mixtures: Laser Compression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3" name=""/>
          <p:cNvSpPr txBox="1"/>
          <p:nvPr/>
        </p:nvSpPr>
        <p:spPr>
          <a:xfrm>
            <a:off x="744480" y="1540440"/>
            <a:ext cx="3863880" cy="93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1" lang="en-US" sz="1500" spc="-1" strike="noStrike">
                <a:solidFill>
                  <a:srgbClr val="000000"/>
                </a:solidFill>
                <a:latin typeface="Arial"/>
              </a:rPr>
              <a:t>Experimental setup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"/>
          <p:cNvSpPr txBox="1"/>
          <p:nvPr/>
        </p:nvSpPr>
        <p:spPr>
          <a:xfrm>
            <a:off x="5401800" y="1287360"/>
            <a:ext cx="3657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Compression: two shocks in polystyrene (two delayed laser beams with step pulses)</a:t>
            </a: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Resulting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 P-T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 conditions: 150 Gpa and 5000 K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Probe: 8.2 keV, 50 fs X-ray pulse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Findings: diamond forms during second compression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"/>
          <p:cNvSpPr txBox="1"/>
          <p:nvPr/>
        </p:nvSpPr>
        <p:spPr>
          <a:xfrm>
            <a:off x="5698440" y="5012640"/>
            <a:ext cx="3153960" cy="232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D. Kraus et al.; Nat. Astron. 1, pages 606–611 (2017)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8431E2D2-27B7-4BE5-ABAA-CD391B992B53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318240" y="304200"/>
            <a:ext cx="850356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Autofit/>
          </a:bodyPr>
          <a:p>
            <a:pPr indent="0" defTabSz="6858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Georgia"/>
              </a:rPr>
              <a:t>Hydrodynamic Simulations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07" name="" descr=""/>
          <p:cNvPicPr/>
          <p:nvPr/>
        </p:nvPicPr>
        <p:blipFill>
          <a:blip r:embed="rId1"/>
          <a:stretch/>
        </p:blipFill>
        <p:spPr>
          <a:xfrm>
            <a:off x="104040" y="2958840"/>
            <a:ext cx="8883360" cy="2309400"/>
          </a:xfrm>
          <a:prstGeom prst="rect">
            <a:avLst/>
          </a:prstGeom>
          <a:ln w="0">
            <a:noFill/>
          </a:ln>
        </p:spPr>
      </p:pic>
      <p:sp>
        <p:nvSpPr>
          <p:cNvPr id="308" name=""/>
          <p:cNvSpPr txBox="1"/>
          <p:nvPr/>
        </p:nvSpPr>
        <p:spPr>
          <a:xfrm>
            <a:off x="232200" y="1170360"/>
            <a:ext cx="8683200" cy="2138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HELIOS simulations show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ρ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,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, and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during two-stage compression (The laser drives two delayed shocks from the top into the sample)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shock enters the pre-compressed material after about 6 ns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Both shocks merge at the rear side at about 7.6 ns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ρ ≈ 3.0 g/cm³, T ≈ 5,000 K, P ≈ 150 GPa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"/>
          <p:cNvSpPr txBox="1"/>
          <p:nvPr/>
        </p:nvSpPr>
        <p:spPr>
          <a:xfrm>
            <a:off x="816840" y="2728800"/>
            <a:ext cx="7256160" cy="93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1" lang="en-US" sz="1500" spc="-1" strike="noStrike">
                <a:solidFill>
                  <a:srgbClr val="000000"/>
                </a:solidFill>
                <a:latin typeface="Arial"/>
              </a:rPr>
              <a:t>Hydrodyanmic Simulation of Density, Temperature, and Pressure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C1D7CEE5-034D-4C88-B74C-133651588B8E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300600" y="2269800"/>
            <a:ext cx="8622360" cy="25146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algn="ctr" defTabSz="685800">
              <a:lnSpc>
                <a:spcPct val="90000"/>
              </a:lnSpc>
              <a:buNone/>
            </a:pPr>
            <a:r>
              <a:rPr b="0" lang="en-US" sz="4500" spc="-1" strike="noStrike">
                <a:solidFill>
                  <a:schemeClr val="lt1"/>
                </a:solidFill>
                <a:latin typeface="Georgia"/>
              </a:rPr>
              <a:t>Hydrogen – Water demixing</a:t>
            </a:r>
            <a:endParaRPr b="0" lang="en-US" sz="45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318600" y="304200"/>
            <a:ext cx="850356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Georgia"/>
              </a:rPr>
              <a:t>H</a:t>
            </a:r>
            <a:r>
              <a:rPr b="0" lang="en-US" sz="3200" spc="-1" strike="noStrike" baseline="-8000">
                <a:solidFill>
                  <a:schemeClr val="dk1"/>
                </a:solidFill>
                <a:latin typeface="Georgia"/>
              </a:rPr>
              <a:t>2</a:t>
            </a:r>
            <a:r>
              <a:rPr b="0" lang="en-US" sz="3200" spc="-1" strike="noStrike">
                <a:solidFill>
                  <a:schemeClr val="dk1"/>
                </a:solidFill>
                <a:latin typeface="Georgia"/>
              </a:rPr>
              <a:t>-H</a:t>
            </a:r>
            <a:r>
              <a:rPr b="0" lang="en-US" sz="3200" spc="-1" strike="noStrike" baseline="-8000">
                <a:solidFill>
                  <a:schemeClr val="dk1"/>
                </a:solidFill>
                <a:latin typeface="Georgia"/>
              </a:rPr>
              <a:t>2</a:t>
            </a:r>
            <a:r>
              <a:rPr b="0" lang="en-US" sz="3200" spc="-1" strike="noStrike">
                <a:solidFill>
                  <a:schemeClr val="dk1"/>
                </a:solidFill>
                <a:latin typeface="Georgia"/>
              </a:rPr>
              <a:t>O demixing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2" name=""/>
          <p:cNvSpPr txBox="1"/>
          <p:nvPr/>
        </p:nvSpPr>
        <p:spPr>
          <a:xfrm>
            <a:off x="1824480" y="1504440"/>
            <a:ext cx="5803200" cy="93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1" lang="en-US" sz="1500" spc="-1" strike="noStrike">
                <a:solidFill>
                  <a:srgbClr val="000000"/>
                </a:solidFill>
                <a:latin typeface="Arial"/>
              </a:rPr>
              <a:t>Hydrogen-Water demixing: Gibbs free energy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"/>
          <p:cNvSpPr txBox="1"/>
          <p:nvPr/>
        </p:nvSpPr>
        <p:spPr>
          <a:xfrm>
            <a:off x="5486400" y="4951080"/>
            <a:ext cx="3469680" cy="374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Bergermann et al., Phys. Rev. B 109, 174107 (2024) 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4" name="" descr=""/>
          <p:cNvPicPr/>
          <p:nvPr/>
        </p:nvPicPr>
        <p:blipFill>
          <a:blip r:embed="rId1"/>
          <a:stretch/>
        </p:blipFill>
        <p:spPr>
          <a:xfrm>
            <a:off x="1215000" y="1774440"/>
            <a:ext cx="6412680" cy="30855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18A78BD5-1179-42DB-974C-6B5DFA5D25F9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" descr=""/>
          <p:cNvPicPr/>
          <p:nvPr/>
        </p:nvPicPr>
        <p:blipFill>
          <a:blip r:embed="rId1"/>
          <a:stretch/>
        </p:blipFill>
        <p:spPr>
          <a:xfrm>
            <a:off x="313200" y="3007080"/>
            <a:ext cx="1468800" cy="2130120"/>
          </a:xfrm>
          <a:prstGeom prst="rect">
            <a:avLst/>
          </a:prstGeom>
          <a:ln w="0">
            <a:noFill/>
          </a:ln>
        </p:spPr>
      </p:pic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320760" y="304200"/>
            <a:ext cx="850356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Georgia"/>
              </a:rPr>
              <a:t>Matter under Extreme Conditions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56" name="Bildplatzhalter 3" descr=""/>
          <p:cNvPicPr/>
          <p:nvPr/>
        </p:nvPicPr>
        <p:blipFill>
          <a:blip r:embed="rId2"/>
          <a:srcRect l="0" t="15291" r="0" b="15291"/>
          <a:stretch/>
        </p:blipFill>
        <p:spPr>
          <a:xfrm>
            <a:off x="2541600" y="1304280"/>
            <a:ext cx="2441880" cy="1271520"/>
          </a:xfrm>
          <a:prstGeom prst="rect">
            <a:avLst/>
          </a:prstGeom>
          <a:ln w="0">
            <a:noFill/>
          </a:ln>
        </p:spPr>
      </p:pic>
      <p:pic>
        <p:nvPicPr>
          <p:cNvPr id="157" name="" descr=""/>
          <p:cNvPicPr/>
          <p:nvPr/>
        </p:nvPicPr>
        <p:blipFill>
          <a:blip r:embed="rId3"/>
          <a:srcRect l="15081" t="15569" r="37414" b="13311"/>
          <a:stretch/>
        </p:blipFill>
        <p:spPr>
          <a:xfrm>
            <a:off x="3890520" y="2847960"/>
            <a:ext cx="2171880" cy="2066400"/>
          </a:xfrm>
          <a:prstGeom prst="rect">
            <a:avLst/>
          </a:prstGeom>
          <a:ln w="0">
            <a:noFill/>
          </a:ln>
        </p:spPr>
      </p:pic>
      <p:pic>
        <p:nvPicPr>
          <p:cNvPr id="158" name="Grafik 4" descr=""/>
          <p:cNvPicPr/>
          <p:nvPr/>
        </p:nvPicPr>
        <p:blipFill>
          <a:blip r:embed="rId4"/>
          <a:stretch/>
        </p:blipFill>
        <p:spPr>
          <a:xfrm>
            <a:off x="6111000" y="1996920"/>
            <a:ext cx="2779200" cy="2188440"/>
          </a:xfrm>
          <a:prstGeom prst="rect">
            <a:avLst/>
          </a:prstGeom>
          <a:ln w="0">
            <a:noFill/>
          </a:ln>
        </p:spPr>
      </p:pic>
      <p:pic>
        <p:nvPicPr>
          <p:cNvPr id="159" name="Grafik 5" descr=""/>
          <p:cNvPicPr/>
          <p:nvPr/>
        </p:nvPicPr>
        <p:blipFill>
          <a:blip r:embed="rId5"/>
          <a:stretch/>
        </p:blipFill>
        <p:spPr>
          <a:xfrm>
            <a:off x="6640200" y="3156120"/>
            <a:ext cx="457200" cy="307440"/>
          </a:xfrm>
          <a:prstGeom prst="rect">
            <a:avLst/>
          </a:prstGeom>
          <a:ln w="0">
            <a:noFill/>
          </a:ln>
        </p:spPr>
      </p:pic>
      <p:pic>
        <p:nvPicPr>
          <p:cNvPr id="160" name="Grafik 6" descr=""/>
          <p:cNvPicPr/>
          <p:nvPr/>
        </p:nvPicPr>
        <p:blipFill>
          <a:blip r:embed="rId6"/>
          <a:stretch/>
        </p:blipFill>
        <p:spPr>
          <a:xfrm>
            <a:off x="7408800" y="3071520"/>
            <a:ext cx="759600" cy="428040"/>
          </a:xfrm>
          <a:prstGeom prst="rect">
            <a:avLst/>
          </a:prstGeom>
          <a:ln w="0">
            <a:noFill/>
          </a:ln>
        </p:spPr>
      </p:pic>
      <p:sp>
        <p:nvSpPr>
          <p:cNvPr id="161" name=""/>
          <p:cNvSpPr txBox="1"/>
          <p:nvPr/>
        </p:nvSpPr>
        <p:spPr>
          <a:xfrm>
            <a:off x="6388200" y="4176000"/>
            <a:ext cx="27900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000" spc="-1" strike="noStrike">
                <a:solidFill>
                  <a:srgbClr val="2a6099"/>
                </a:solidFill>
                <a:latin typeface="Arial"/>
              </a:rPr>
              <a:t>D. Kraus, A. Bergermann et al.;in preparation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"/>
          <p:cNvSpPr txBox="1"/>
          <p:nvPr/>
        </p:nvSpPr>
        <p:spPr>
          <a:xfrm>
            <a:off x="2743200" y="4896360"/>
            <a:ext cx="6313320" cy="60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H. Abu-Shawareb et al., Phys. Rev. Lett. 132, 065102 (2024)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O. A. Hurricane et al., Rev. Mod. Phys. 95, 025005 (2023)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"/>
          <p:cNvSpPr txBox="1"/>
          <p:nvPr/>
        </p:nvSpPr>
        <p:spPr>
          <a:xfrm>
            <a:off x="1879200" y="2547000"/>
            <a:ext cx="6313320" cy="60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T. Guillot; Protostars and Protoplanets VII Astronomical Society, (2023)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"/>
          <p:cNvSpPr txBox="1"/>
          <p:nvPr/>
        </p:nvSpPr>
        <p:spPr>
          <a:xfrm>
            <a:off x="6659280" y="1780200"/>
            <a:ext cx="2230920" cy="60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1500" spc="-1" strike="noStrike">
                <a:solidFill>
                  <a:srgbClr val="000000"/>
                </a:solidFill>
                <a:latin typeface="Arial"/>
              </a:rPr>
              <a:t>BC8: super-diamond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"/>
          <p:cNvSpPr txBox="1"/>
          <p:nvPr/>
        </p:nvSpPr>
        <p:spPr>
          <a:xfrm>
            <a:off x="2555640" y="2248200"/>
            <a:ext cx="1569960" cy="324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1500" spc="-1" strike="noStrike">
                <a:solidFill>
                  <a:srgbClr val="ffffff"/>
                </a:solidFill>
                <a:latin typeface="Arial"/>
              </a:rPr>
              <a:t>Jupiter &amp; Juno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"/>
          <p:cNvSpPr txBox="1"/>
          <p:nvPr/>
        </p:nvSpPr>
        <p:spPr>
          <a:xfrm>
            <a:off x="2736000" y="3472200"/>
            <a:ext cx="1245600" cy="72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1500" spc="-1" strike="noStrike">
                <a:solidFill>
                  <a:srgbClr val="000000"/>
                </a:solidFill>
                <a:latin typeface="Arial"/>
              </a:rPr>
              <a:t>Intertial 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en-US" sz="1500" spc="-1" strike="noStrike">
                <a:solidFill>
                  <a:srgbClr val="000000"/>
                </a:solidFill>
                <a:latin typeface="Arial"/>
              </a:rPr>
              <a:t>confinment 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en-US" sz="1500" spc="-1" strike="noStrike">
                <a:solidFill>
                  <a:srgbClr val="000000"/>
                </a:solidFill>
                <a:latin typeface="Arial"/>
              </a:rPr>
              <a:t>fusion (ICF)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"/>
          <p:cNvSpPr txBox="1"/>
          <p:nvPr/>
        </p:nvSpPr>
        <p:spPr>
          <a:xfrm>
            <a:off x="156600" y="2703600"/>
            <a:ext cx="2057400" cy="72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1500" spc="-1" strike="noStrike">
                <a:solidFill>
                  <a:srgbClr val="000000"/>
                </a:solidFill>
                <a:latin typeface="Arial"/>
              </a:rPr>
              <a:t>Extreme Pressures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F70DCC69-8545-46F9-8DA2-CC96B986416D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318600" y="304200"/>
            <a:ext cx="850356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Georgia"/>
              </a:rPr>
              <a:t>H</a:t>
            </a:r>
            <a:r>
              <a:rPr b="0" lang="en-US" sz="3200" spc="-1" strike="noStrike" baseline="-8000">
                <a:solidFill>
                  <a:schemeClr val="dk1"/>
                </a:solidFill>
                <a:latin typeface="Georgia"/>
              </a:rPr>
              <a:t>2</a:t>
            </a:r>
            <a:r>
              <a:rPr b="0" lang="en-US" sz="3200" spc="-1" strike="noStrike">
                <a:solidFill>
                  <a:schemeClr val="dk1"/>
                </a:solidFill>
                <a:latin typeface="Georgia"/>
              </a:rPr>
              <a:t>-H</a:t>
            </a:r>
            <a:r>
              <a:rPr b="0" lang="en-US" sz="3200" spc="-1" strike="noStrike" baseline="-8000">
                <a:solidFill>
                  <a:schemeClr val="dk1"/>
                </a:solidFill>
                <a:latin typeface="Georgia"/>
              </a:rPr>
              <a:t>2</a:t>
            </a:r>
            <a:r>
              <a:rPr b="0" lang="en-US" sz="3200" spc="-1" strike="noStrike">
                <a:solidFill>
                  <a:schemeClr val="dk1"/>
                </a:solidFill>
                <a:latin typeface="Georgia"/>
              </a:rPr>
              <a:t>O demixing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16" name="" descr=""/>
          <p:cNvPicPr/>
          <p:nvPr/>
        </p:nvPicPr>
        <p:blipFill>
          <a:blip r:embed="rId1"/>
          <a:stretch/>
        </p:blipFill>
        <p:spPr>
          <a:xfrm>
            <a:off x="426600" y="1650600"/>
            <a:ext cx="4572000" cy="3540600"/>
          </a:xfrm>
          <a:prstGeom prst="rect">
            <a:avLst/>
          </a:prstGeom>
          <a:ln w="0">
            <a:noFill/>
          </a:ln>
        </p:spPr>
      </p:pic>
      <p:sp>
        <p:nvSpPr>
          <p:cNvPr id="317" name=""/>
          <p:cNvSpPr txBox="1"/>
          <p:nvPr/>
        </p:nvSpPr>
        <p:spPr>
          <a:xfrm>
            <a:off x="924480" y="1396440"/>
            <a:ext cx="3863880" cy="93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1" lang="en-US" sz="1500" spc="-1" strike="noStrike">
                <a:solidFill>
                  <a:srgbClr val="000000"/>
                </a:solidFill>
                <a:latin typeface="Arial"/>
              </a:rPr>
              <a:t>Hydrogen-Water demixing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"/>
          <p:cNvSpPr txBox="1"/>
          <p:nvPr/>
        </p:nvSpPr>
        <p:spPr>
          <a:xfrm>
            <a:off x="5257800" y="1695600"/>
            <a:ext cx="3657600" cy="4358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H</a:t>
            </a:r>
            <a:r>
              <a:rPr b="0" lang="en-US" sz="1800" spc="-1" strike="noStrike" baseline="-8000">
                <a:solidFill>
                  <a:srgbClr val="000000"/>
                </a:solidFill>
                <a:latin typeface="Arial"/>
                <a:ea typeface="Noto Sans CJK SC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O-H</a:t>
            </a:r>
            <a:r>
              <a:rPr b="0" lang="en-US" sz="1800" spc="-1" strike="noStrike" baseline="-8000">
                <a:solidFill>
                  <a:srgbClr val="000000"/>
                </a:solidFill>
                <a:latin typeface="Arial"/>
                <a:ea typeface="Noto Sans CJK SC"/>
              </a:rPr>
              <a:t>2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might be immiscible under relevant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p-T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 conditions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Very good agreement between experimental campaigns and theory</a:t>
            </a: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Recently applied Uranus, Neptune, K2-18 b and TOI-270d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The out envelope might be significantly influenced by H</a:t>
            </a:r>
            <a:r>
              <a:rPr b="0" lang="en-US" sz="1800" spc="-1" strike="noStrike" baseline="-8000">
                <a:solidFill>
                  <a:srgbClr val="000000"/>
                </a:solidFill>
                <a:latin typeface="Arial"/>
                <a:ea typeface="Noto Sans CJK SC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-H</a:t>
            </a:r>
            <a:r>
              <a:rPr b="0" lang="en-US" sz="1800" spc="-1" strike="noStrike" baseline="-8000">
                <a:solidFill>
                  <a:srgbClr val="000000"/>
                </a:solidFill>
                <a:latin typeface="Arial"/>
                <a:ea typeface="Noto Sans CJK SC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O demixing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br>
              <a:rPr sz="1800"/>
            </a:b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"/>
          <p:cNvSpPr txBox="1"/>
          <p:nvPr/>
        </p:nvSpPr>
        <p:spPr>
          <a:xfrm>
            <a:off x="5486400" y="4951080"/>
            <a:ext cx="3469680" cy="374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Bergermann et al., Phys. Rev. B 109, 174107 (2024)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Howard et al., Astron. Astropys. 703, A145 (2025) 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0866FBBC-3AFC-42A4-A800-5CBE9AD1ABD8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300600" y="2269800"/>
            <a:ext cx="8622360" cy="25146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algn="ctr" defTabSz="685800">
              <a:lnSpc>
                <a:spcPct val="90000"/>
              </a:lnSpc>
              <a:buNone/>
            </a:pPr>
            <a:r>
              <a:rPr b="0" lang="en-US" sz="4500" spc="-1" strike="noStrike">
                <a:solidFill>
                  <a:schemeClr val="lt1"/>
                </a:solidFill>
                <a:latin typeface="Georgia"/>
              </a:rPr>
              <a:t>Outlook &amp; Summary</a:t>
            </a:r>
            <a:endParaRPr b="0" lang="en-US" sz="45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" descr=""/>
          <p:cNvPicPr/>
          <p:nvPr/>
        </p:nvPicPr>
        <p:blipFill>
          <a:blip r:embed="rId1"/>
          <a:stretch/>
        </p:blipFill>
        <p:spPr>
          <a:xfrm>
            <a:off x="7221600" y="986400"/>
            <a:ext cx="1599840" cy="1390320"/>
          </a:xfrm>
          <a:prstGeom prst="rect">
            <a:avLst/>
          </a:prstGeom>
          <a:ln w="0">
            <a:noFill/>
          </a:ln>
        </p:spPr>
      </p:pic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317880" y="304200"/>
            <a:ext cx="850356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Georgia"/>
              </a:rPr>
              <a:t>Summary &amp; Outlook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23" name="" descr=""/>
          <p:cNvPicPr/>
          <p:nvPr/>
        </p:nvPicPr>
        <p:blipFill>
          <a:blip r:embed="rId2"/>
          <a:stretch/>
        </p:blipFill>
        <p:spPr>
          <a:xfrm>
            <a:off x="5029200" y="914400"/>
            <a:ext cx="2286000" cy="1760760"/>
          </a:xfrm>
          <a:prstGeom prst="rect">
            <a:avLst/>
          </a:prstGeom>
          <a:ln w="0">
            <a:noFill/>
          </a:ln>
        </p:spPr>
      </p:pic>
      <p:sp>
        <p:nvSpPr>
          <p:cNvPr id="324" name=""/>
          <p:cNvSpPr txBox="1"/>
          <p:nvPr/>
        </p:nvSpPr>
        <p:spPr>
          <a:xfrm>
            <a:off x="277200" y="1371600"/>
            <a:ext cx="4752000" cy="3837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Hydrogen – Neon phase separation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Proxy system for H-He phase separation</a:t>
            </a: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Hydrocarbon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Vast diversity of predictions for C-H-N-O demixing and/or diamond formation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Further experimental campaigns/theoretical investigation are needed</a:t>
            </a: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Hydrogen – Water demixing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Indications for partial demixing in the outer envelope of water rich planets.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431"/>
              </a:spcAf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5" name="" descr=""/>
          <p:cNvPicPr/>
          <p:nvPr/>
        </p:nvPicPr>
        <p:blipFill>
          <a:blip r:embed="rId3"/>
          <a:stretch/>
        </p:blipFill>
        <p:spPr>
          <a:xfrm>
            <a:off x="6400800" y="2219040"/>
            <a:ext cx="2514600" cy="1209960"/>
          </a:xfrm>
          <a:prstGeom prst="rect">
            <a:avLst/>
          </a:prstGeom>
          <a:ln w="0">
            <a:noFill/>
          </a:ln>
        </p:spPr>
      </p:pic>
      <p:pic>
        <p:nvPicPr>
          <p:cNvPr id="326" name="" descr=""/>
          <p:cNvPicPr/>
          <p:nvPr/>
        </p:nvPicPr>
        <p:blipFill>
          <a:blip r:embed="rId4"/>
          <a:stretch/>
        </p:blipFill>
        <p:spPr>
          <a:xfrm>
            <a:off x="5257800" y="3291480"/>
            <a:ext cx="3782160" cy="983520"/>
          </a:xfrm>
          <a:prstGeom prst="rect">
            <a:avLst/>
          </a:prstGeom>
          <a:ln w="0">
            <a:noFill/>
          </a:ln>
        </p:spPr>
      </p:pic>
      <p:pic>
        <p:nvPicPr>
          <p:cNvPr id="327" name="" descr=""/>
          <p:cNvPicPr/>
          <p:nvPr/>
        </p:nvPicPr>
        <p:blipFill>
          <a:blip r:embed="rId5"/>
          <a:stretch/>
        </p:blipFill>
        <p:spPr>
          <a:xfrm>
            <a:off x="5486400" y="4006800"/>
            <a:ext cx="1600200" cy="1239120"/>
          </a:xfrm>
          <a:prstGeom prst="rect">
            <a:avLst/>
          </a:prstGeom>
          <a:ln w="0">
            <a:noFill/>
          </a:ln>
        </p:spPr>
      </p:pic>
      <p:pic>
        <p:nvPicPr>
          <p:cNvPr id="328" name="" descr=""/>
          <p:cNvPicPr/>
          <p:nvPr/>
        </p:nvPicPr>
        <p:blipFill>
          <a:blip r:embed="rId6"/>
          <a:stretch/>
        </p:blipFill>
        <p:spPr>
          <a:xfrm>
            <a:off x="7459200" y="4224960"/>
            <a:ext cx="1312200" cy="9842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5BE2AD7A-58FB-4F12-B762-549665AC95C9}" type="slidenum">
              <a:t>32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" descr=""/>
          <p:cNvPicPr/>
          <p:nvPr/>
        </p:nvPicPr>
        <p:blipFill>
          <a:blip r:embed="rId1"/>
          <a:stretch/>
        </p:blipFill>
        <p:spPr>
          <a:xfrm>
            <a:off x="228600" y="1468800"/>
            <a:ext cx="4865760" cy="3304800"/>
          </a:xfrm>
          <a:prstGeom prst="rect">
            <a:avLst/>
          </a:prstGeom>
          <a:ln w="0">
            <a:noFill/>
          </a:ln>
        </p:spPr>
      </p:pic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320400" y="304200"/>
            <a:ext cx="850356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Georgia"/>
              </a:rPr>
              <a:t>Matter under Extreme Conditions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70" name="" descr=""/>
          <p:cNvPicPr/>
          <p:nvPr/>
        </p:nvPicPr>
        <p:blipFill>
          <a:blip r:embed="rId2"/>
          <a:srcRect l="1626" t="440" r="1467" b="3968"/>
          <a:stretch/>
        </p:blipFill>
        <p:spPr>
          <a:xfrm>
            <a:off x="5257800" y="1636200"/>
            <a:ext cx="3352680" cy="838800"/>
          </a:xfrm>
          <a:prstGeom prst="rect">
            <a:avLst/>
          </a:prstGeom>
          <a:ln w="0">
            <a:noFill/>
          </a:ln>
        </p:spPr>
      </p:pic>
      <p:sp>
        <p:nvSpPr>
          <p:cNvPr id="171" name=""/>
          <p:cNvSpPr txBox="1"/>
          <p:nvPr/>
        </p:nvSpPr>
        <p:spPr>
          <a:xfrm>
            <a:off x="1403280" y="1274760"/>
            <a:ext cx="2711520" cy="60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1500" spc="-1" strike="noStrike">
                <a:solidFill>
                  <a:srgbClr val="000000"/>
                </a:solidFill>
                <a:latin typeface="Arial"/>
              </a:rPr>
              <a:t>Plasma Phase Diagram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2" name="" descr=""/>
          <p:cNvPicPr/>
          <p:nvPr/>
        </p:nvPicPr>
        <p:blipFill>
          <a:blip r:embed="rId3"/>
          <a:srcRect l="1354" t="1505" r="1467" b="2958"/>
          <a:stretch/>
        </p:blipFill>
        <p:spPr>
          <a:xfrm>
            <a:off x="5274360" y="2377800"/>
            <a:ext cx="3912120" cy="694440"/>
          </a:xfrm>
          <a:prstGeom prst="rect">
            <a:avLst/>
          </a:prstGeom>
          <a:ln w="0">
            <a:noFill/>
          </a:ln>
        </p:spPr>
      </p:pic>
      <p:sp>
        <p:nvSpPr>
          <p:cNvPr id="173" name=""/>
          <p:cNvSpPr txBox="1"/>
          <p:nvPr/>
        </p:nvSpPr>
        <p:spPr>
          <a:xfrm>
            <a:off x="5399280" y="1454760"/>
            <a:ext cx="2711520" cy="60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1500" spc="-1" strike="noStrike">
                <a:solidFill>
                  <a:srgbClr val="000000"/>
                </a:solidFill>
                <a:latin typeface="Arial"/>
              </a:rPr>
              <a:t>Coupling Parameter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4" name="" descr=""/>
          <p:cNvPicPr/>
          <p:nvPr/>
        </p:nvPicPr>
        <p:blipFill>
          <a:blip r:embed="rId4"/>
          <a:srcRect l="1626" t="980" r="1653" b="3440"/>
          <a:stretch/>
        </p:blipFill>
        <p:spPr>
          <a:xfrm>
            <a:off x="5258160" y="3576600"/>
            <a:ext cx="2971080" cy="806040"/>
          </a:xfrm>
          <a:prstGeom prst="rect">
            <a:avLst/>
          </a:prstGeom>
          <a:ln w="0">
            <a:noFill/>
          </a:ln>
        </p:spPr>
      </p:pic>
      <p:sp>
        <p:nvSpPr>
          <p:cNvPr id="175" name=""/>
          <p:cNvSpPr txBox="1"/>
          <p:nvPr/>
        </p:nvSpPr>
        <p:spPr>
          <a:xfrm>
            <a:off x="5399640" y="3291120"/>
            <a:ext cx="2711520" cy="60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1500" spc="-1" strike="noStrike">
                <a:solidFill>
                  <a:srgbClr val="000000"/>
                </a:solidFill>
                <a:latin typeface="Arial"/>
              </a:rPr>
              <a:t>Degeneracy Parameter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6" name="" descr=""/>
          <p:cNvPicPr/>
          <p:nvPr/>
        </p:nvPicPr>
        <p:blipFill>
          <a:blip r:embed="rId5"/>
          <a:srcRect l="1504" t="308" r="1509" b="4165"/>
          <a:stretch/>
        </p:blipFill>
        <p:spPr>
          <a:xfrm>
            <a:off x="4982400" y="4232160"/>
            <a:ext cx="3018240" cy="713160"/>
          </a:xfrm>
          <a:prstGeom prst="rect">
            <a:avLst/>
          </a:prstGeom>
          <a:ln w="0">
            <a:noFill/>
          </a:ln>
        </p:spPr>
      </p:pic>
      <p:sp>
        <p:nvSpPr>
          <p:cNvPr id="177" name=""/>
          <p:cNvSpPr txBox="1"/>
          <p:nvPr/>
        </p:nvSpPr>
        <p:spPr>
          <a:xfrm>
            <a:off x="361800" y="4800600"/>
            <a:ext cx="48960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spcBef>
                <a:spcPts val="2160"/>
              </a:spcBef>
              <a:spcAft>
                <a:spcPts val="865"/>
              </a:spcAft>
            </a:pPr>
            <a:r>
              <a:rPr b="0" i="1" lang="en-US" sz="1000" spc="-1" strike="noStrike">
                <a:solidFill>
                  <a:srgbClr val="2a6099"/>
                </a:solidFill>
                <a:latin typeface="Arial"/>
                <a:ea typeface="Noto Sans CJK SC"/>
              </a:rPr>
              <a:t>A. Bergermann and U. Kleinschmidt; submitted to Phys. Plasmas</a:t>
            </a:r>
            <a:br>
              <a:rPr sz="1000"/>
            </a:br>
            <a:r>
              <a:rPr b="0" i="1" lang="en-US" sz="1000" spc="-1" strike="noStrike">
                <a:solidFill>
                  <a:srgbClr val="2a6099"/>
                </a:solidFill>
                <a:latin typeface="Arial"/>
                <a:ea typeface="Noto Sans CJK SC"/>
              </a:rPr>
              <a:t>R. Redmer; Phys. Rep. 282 (2-3), 35-157 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3C6EA594-1F89-42FC-B63D-7E5FEE686280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00600" y="2269800"/>
            <a:ext cx="8622360" cy="25146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algn="ctr" defTabSz="685800">
              <a:lnSpc>
                <a:spcPct val="90000"/>
              </a:lnSpc>
              <a:buNone/>
            </a:pPr>
            <a:r>
              <a:rPr b="0" lang="en-US" sz="4500" spc="-1" strike="noStrike">
                <a:solidFill>
                  <a:schemeClr val="lt1"/>
                </a:solidFill>
                <a:latin typeface="Georgia"/>
              </a:rPr>
              <a:t>Density Functional Theory</a:t>
            </a:r>
            <a:endParaRPr b="0" lang="en-US" sz="45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321120" y="304200"/>
            <a:ext cx="850356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Georgia"/>
              </a:rPr>
              <a:t>Density Functional Theory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0" name=""/>
          <p:cNvSpPr txBox="1"/>
          <p:nvPr/>
        </p:nvSpPr>
        <p:spPr>
          <a:xfrm>
            <a:off x="720000" y="3654720"/>
            <a:ext cx="3515400" cy="1626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Not feasible for more than a few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interacting particles.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Fundamental quantity: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ground-state wave-function Ψ(r)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"/>
          <p:cNvSpPr txBox="1"/>
          <p:nvPr/>
        </p:nvSpPr>
        <p:spPr>
          <a:xfrm>
            <a:off x="4800600" y="3645000"/>
            <a:ext cx="3886200" cy="1626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Replaces n-particle problem with n 1-particle problems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Fundamental quantity: ground-state electron density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ρ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(r)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2" name="" descr=""/>
          <p:cNvPicPr/>
          <p:nvPr/>
        </p:nvPicPr>
        <p:blipFill>
          <a:blip r:embed="rId1"/>
          <a:stretch/>
        </p:blipFill>
        <p:spPr>
          <a:xfrm>
            <a:off x="5388840" y="1297800"/>
            <a:ext cx="2468160" cy="2221560"/>
          </a:xfrm>
          <a:prstGeom prst="rect">
            <a:avLst/>
          </a:prstGeom>
          <a:ln w="0">
            <a:noFill/>
          </a:ln>
        </p:spPr>
      </p:pic>
      <p:pic>
        <p:nvPicPr>
          <p:cNvPr id="183" name="" descr=""/>
          <p:cNvPicPr/>
          <p:nvPr/>
        </p:nvPicPr>
        <p:blipFill>
          <a:blip r:embed="rId2"/>
          <a:stretch/>
        </p:blipFill>
        <p:spPr>
          <a:xfrm>
            <a:off x="1140840" y="1333800"/>
            <a:ext cx="2700000" cy="2430000"/>
          </a:xfrm>
          <a:prstGeom prst="rect">
            <a:avLst/>
          </a:prstGeom>
          <a:ln w="0">
            <a:noFill/>
          </a:ln>
        </p:spPr>
      </p:pic>
      <p:sp>
        <p:nvSpPr>
          <p:cNvPr id="184" name=""/>
          <p:cNvSpPr txBox="1"/>
          <p:nvPr/>
        </p:nvSpPr>
        <p:spPr>
          <a:xfrm>
            <a:off x="6581880" y="5101200"/>
            <a:ext cx="2454120" cy="26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Adapted from Lorenzen and Preising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"/>
          <p:cNvSpPr txBox="1"/>
          <p:nvPr/>
        </p:nvSpPr>
        <p:spPr>
          <a:xfrm>
            <a:off x="1534680" y="1107000"/>
            <a:ext cx="2230920" cy="60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1500" spc="-1" strike="noStrike">
                <a:solidFill>
                  <a:srgbClr val="000000"/>
                </a:solidFill>
                <a:latin typeface="Arial"/>
              </a:rPr>
              <a:t>Interacting particles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"/>
          <p:cNvSpPr txBox="1"/>
          <p:nvPr/>
        </p:nvSpPr>
        <p:spPr>
          <a:xfrm>
            <a:off x="5387040" y="1107000"/>
            <a:ext cx="2975760" cy="60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1500" spc="-1" strike="noStrike">
                <a:solidFill>
                  <a:srgbClr val="000000"/>
                </a:solidFill>
                <a:latin typeface="Arial"/>
              </a:rPr>
              <a:t>Non-interacting particles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585260A8-4AF8-4CC7-978F-5EF203B20507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" descr=""/>
          <p:cNvPicPr/>
          <p:nvPr/>
        </p:nvPicPr>
        <p:blipFill>
          <a:blip r:embed="rId1"/>
          <a:stretch/>
        </p:blipFill>
        <p:spPr>
          <a:xfrm>
            <a:off x="5388840" y="1298160"/>
            <a:ext cx="2468160" cy="2221560"/>
          </a:xfrm>
          <a:prstGeom prst="rect">
            <a:avLst/>
          </a:prstGeom>
          <a:ln w="0">
            <a:noFill/>
          </a:ln>
        </p:spPr>
      </p:pic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21480" y="304200"/>
            <a:ext cx="850356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Georgia"/>
              </a:rPr>
              <a:t>Density Functional Theory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89" name="" descr=""/>
          <p:cNvPicPr/>
          <p:nvPr/>
        </p:nvPicPr>
        <p:blipFill>
          <a:blip r:embed="rId2"/>
          <a:srcRect l="0" t="26517" r="73207" b="49477"/>
          <a:stretch/>
        </p:blipFill>
        <p:spPr>
          <a:xfrm>
            <a:off x="229320" y="1471320"/>
            <a:ext cx="4571640" cy="3164760"/>
          </a:xfrm>
          <a:prstGeom prst="rect">
            <a:avLst/>
          </a:prstGeom>
          <a:ln w="0">
            <a:noFill/>
          </a:ln>
        </p:spPr>
      </p:pic>
      <p:sp>
        <p:nvSpPr>
          <p:cNvPr id="190" name=""/>
          <p:cNvSpPr txBox="1"/>
          <p:nvPr/>
        </p:nvSpPr>
        <p:spPr>
          <a:xfrm>
            <a:off x="5603400" y="4560840"/>
            <a:ext cx="3200400" cy="728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Hohenberg and Kohn; Phys. Rev. 136, B864 (1964)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Kohn; Phys. Rev. Lett. 51, 1596 (1983)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Kohn and Sham; Phys. Rev. 140, A1133 (1965)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"/>
          <p:cNvSpPr txBox="1"/>
          <p:nvPr/>
        </p:nvSpPr>
        <p:spPr>
          <a:xfrm>
            <a:off x="5387040" y="1107000"/>
            <a:ext cx="2975760" cy="60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1500" spc="-1" strike="noStrike">
                <a:solidFill>
                  <a:srgbClr val="000000"/>
                </a:solidFill>
                <a:latin typeface="Arial"/>
              </a:rPr>
              <a:t>Non-interacting particles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87203707-2155-4521-91EE-2183DF95B5F7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" descr=""/>
          <p:cNvPicPr/>
          <p:nvPr/>
        </p:nvPicPr>
        <p:blipFill>
          <a:blip r:embed="rId1"/>
          <a:stretch/>
        </p:blipFill>
        <p:spPr>
          <a:xfrm>
            <a:off x="4800600" y="1437840"/>
            <a:ext cx="4249080" cy="2960640"/>
          </a:xfrm>
          <a:prstGeom prst="rect">
            <a:avLst/>
          </a:prstGeom>
          <a:ln w="0">
            <a:noFill/>
          </a:ln>
        </p:spPr>
      </p:pic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321480" y="304200"/>
            <a:ext cx="850356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Georgia"/>
              </a:rPr>
              <a:t>Density Functional Theory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94" name="" descr=""/>
          <p:cNvPicPr/>
          <p:nvPr/>
        </p:nvPicPr>
        <p:blipFill>
          <a:blip r:embed="rId2"/>
          <a:srcRect l="0" t="26517" r="73207" b="49477"/>
          <a:stretch/>
        </p:blipFill>
        <p:spPr>
          <a:xfrm>
            <a:off x="228960" y="1470960"/>
            <a:ext cx="4571640" cy="3164760"/>
          </a:xfrm>
          <a:prstGeom prst="rect">
            <a:avLst/>
          </a:prstGeom>
          <a:ln w="0">
            <a:noFill/>
          </a:ln>
        </p:spPr>
      </p:pic>
      <p:sp>
        <p:nvSpPr>
          <p:cNvPr id="195" name=""/>
          <p:cNvSpPr txBox="1"/>
          <p:nvPr/>
        </p:nvSpPr>
        <p:spPr>
          <a:xfrm>
            <a:off x="5603400" y="4560840"/>
            <a:ext cx="3200400" cy="728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Hohenberg and Kohn; Phys. Rev. 136, B864 (1964)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Kohn; Phys. Rev. Lett. 51, 1596 (1983)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Kohn and Sham; Phys. Rev. 140, A1133 (1965)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"/>
          <p:cNvSpPr txBox="1"/>
          <p:nvPr/>
        </p:nvSpPr>
        <p:spPr>
          <a:xfrm>
            <a:off x="6359040" y="1215000"/>
            <a:ext cx="1699560" cy="30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1500" spc="-1" strike="noStrike">
                <a:solidFill>
                  <a:srgbClr val="000000"/>
                </a:solidFill>
                <a:latin typeface="Arial"/>
              </a:rPr>
              <a:t>Workflow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B43E8F0B-BAAE-4613-87B3-D7A013AA020F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" descr=""/>
          <p:cNvPicPr/>
          <p:nvPr/>
        </p:nvPicPr>
        <p:blipFill>
          <a:blip r:embed="rId1"/>
          <a:stretch/>
        </p:blipFill>
        <p:spPr>
          <a:xfrm>
            <a:off x="4800600" y="1437840"/>
            <a:ext cx="4249080" cy="2960640"/>
          </a:xfrm>
          <a:prstGeom prst="rect">
            <a:avLst/>
          </a:prstGeom>
          <a:ln w="0">
            <a:noFill/>
          </a:ln>
        </p:spPr>
      </p:pic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321480" y="304200"/>
            <a:ext cx="850356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Georgia"/>
              </a:rPr>
              <a:t>Density Functional Theory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99" name="" descr=""/>
          <p:cNvPicPr/>
          <p:nvPr/>
        </p:nvPicPr>
        <p:blipFill>
          <a:blip r:embed="rId2"/>
          <a:srcRect l="0" t="26517" r="73207" b="49477"/>
          <a:stretch/>
        </p:blipFill>
        <p:spPr>
          <a:xfrm>
            <a:off x="228960" y="1470960"/>
            <a:ext cx="4571640" cy="3164760"/>
          </a:xfrm>
          <a:prstGeom prst="rect">
            <a:avLst/>
          </a:prstGeom>
          <a:ln w="0">
            <a:noFill/>
          </a:ln>
        </p:spPr>
      </p:pic>
      <p:sp>
        <p:nvSpPr>
          <p:cNvPr id="200" name=""/>
          <p:cNvSpPr txBox="1"/>
          <p:nvPr/>
        </p:nvSpPr>
        <p:spPr>
          <a:xfrm>
            <a:off x="5603400" y="4560840"/>
            <a:ext cx="3200400" cy="728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Hohenberg and Kohn; Phys. Rev. 136, B864 (1964)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Kohn; Phys. Rev. Lett. 51, 1596 (1983)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i="1" lang="en-US" sz="1000" spc="-1" strike="noStrike">
                <a:solidFill>
                  <a:srgbClr val="2a6099"/>
                </a:solidFill>
                <a:latin typeface="Arial"/>
              </a:rPr>
              <a:t>Kohn and Sham; Phys. Rev. 140, A1133 (1965)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"/>
          <p:cNvSpPr txBox="1"/>
          <p:nvPr/>
        </p:nvSpPr>
        <p:spPr>
          <a:xfrm>
            <a:off x="5999040" y="1215000"/>
            <a:ext cx="1699560" cy="30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1500" spc="-1" strike="noStrike">
                <a:solidFill>
                  <a:srgbClr val="000000"/>
                </a:solidFill>
                <a:latin typeface="Arial"/>
              </a:rPr>
              <a:t>VASP workflow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"/>
          <p:cNvSpPr/>
          <p:nvPr/>
        </p:nvSpPr>
        <p:spPr>
          <a:xfrm>
            <a:off x="6147000" y="2851200"/>
            <a:ext cx="1348200" cy="685800"/>
          </a:xfrm>
          <a:prstGeom prst="ellipse">
            <a:avLst/>
          </a:prstGeom>
          <a:noFill/>
          <a:ln w="763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"/>
          <p:cNvSpPr/>
          <p:nvPr/>
        </p:nvSpPr>
        <p:spPr>
          <a:xfrm>
            <a:off x="5715000" y="1143000"/>
            <a:ext cx="2971800" cy="990000"/>
          </a:xfrm>
          <a:prstGeom prst="wedgeEllipseCallout">
            <a:avLst>
              <a:gd name="adj1" fmla="val -27023"/>
              <a:gd name="adj2" fmla="val 122518"/>
            </a:avLst>
          </a:prstGeom>
          <a:solidFill>
            <a:srgbClr val="ffffff"/>
          </a:solidFill>
          <a:ln w="29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/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Can easily lead to deviations of </a:t>
            </a: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20 – 50 %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AC7AC114-36C8-493F-B2D0-7A93695AD2B5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Stanford University">
      <a:dk1>
        <a:srgbClr val="8c1515"/>
      </a:dk1>
      <a:lt1>
        <a:srgbClr val="ffffff"/>
      </a:lt1>
      <a:dk2>
        <a:srgbClr val="2e2c28"/>
      </a:dk2>
      <a:lt2>
        <a:srgbClr val="e7e6e6"/>
      </a:lt2>
      <a:accent1>
        <a:srgbClr val="4198b5"/>
      </a:accent1>
      <a:accent2>
        <a:srgbClr val="fec51d"/>
      </a:accent2>
      <a:accent3>
        <a:srgbClr val="610059"/>
      </a:accent3>
      <a:accent4>
        <a:srgbClr val="279989"/>
      </a:accent4>
      <a:accent5>
        <a:srgbClr val="e98300"/>
      </a:accent5>
      <a:accent6>
        <a:srgbClr val="175e54"/>
      </a:accent6>
      <a:hlink>
        <a:srgbClr val="007c92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Stanford University">
      <a:dk1>
        <a:srgbClr val="8c1515"/>
      </a:dk1>
      <a:lt1>
        <a:srgbClr val="ffffff"/>
      </a:lt1>
      <a:dk2>
        <a:srgbClr val="2e2c28"/>
      </a:dk2>
      <a:lt2>
        <a:srgbClr val="e7e6e6"/>
      </a:lt2>
      <a:accent1>
        <a:srgbClr val="4198b5"/>
      </a:accent1>
      <a:accent2>
        <a:srgbClr val="fec51d"/>
      </a:accent2>
      <a:accent3>
        <a:srgbClr val="610059"/>
      </a:accent3>
      <a:accent4>
        <a:srgbClr val="279989"/>
      </a:accent4>
      <a:accent5>
        <a:srgbClr val="e98300"/>
      </a:accent5>
      <a:accent6>
        <a:srgbClr val="175e54"/>
      </a:accent6>
      <a:hlink>
        <a:srgbClr val="007c92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Stanford University">
      <a:dk1>
        <a:srgbClr val="8c1515"/>
      </a:dk1>
      <a:lt1>
        <a:srgbClr val="ffffff"/>
      </a:lt1>
      <a:dk2>
        <a:srgbClr val="2e2c28"/>
      </a:dk2>
      <a:lt2>
        <a:srgbClr val="e7e6e6"/>
      </a:lt2>
      <a:accent1>
        <a:srgbClr val="4198b5"/>
      </a:accent1>
      <a:accent2>
        <a:srgbClr val="fec51d"/>
      </a:accent2>
      <a:accent3>
        <a:srgbClr val="610059"/>
      </a:accent3>
      <a:accent4>
        <a:srgbClr val="279989"/>
      </a:accent4>
      <a:accent5>
        <a:srgbClr val="e98300"/>
      </a:accent5>
      <a:accent6>
        <a:srgbClr val="175e54"/>
      </a:accent6>
      <a:hlink>
        <a:srgbClr val="007c92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Stanford University">
      <a:dk1>
        <a:srgbClr val="8c1515"/>
      </a:dk1>
      <a:lt1>
        <a:srgbClr val="ffffff"/>
      </a:lt1>
      <a:dk2>
        <a:srgbClr val="2e2c28"/>
      </a:dk2>
      <a:lt2>
        <a:srgbClr val="e7e6e6"/>
      </a:lt2>
      <a:accent1>
        <a:srgbClr val="4198b5"/>
      </a:accent1>
      <a:accent2>
        <a:srgbClr val="fec51d"/>
      </a:accent2>
      <a:accent3>
        <a:srgbClr val="610059"/>
      </a:accent3>
      <a:accent4>
        <a:srgbClr val="279989"/>
      </a:accent4>
      <a:accent5>
        <a:srgbClr val="e98300"/>
      </a:accent5>
      <a:accent6>
        <a:srgbClr val="175e54"/>
      </a:accent6>
      <a:hlink>
        <a:srgbClr val="007c92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Stanford University">
      <a:dk1>
        <a:srgbClr val="8c1515"/>
      </a:dk1>
      <a:lt1>
        <a:srgbClr val="ffffff"/>
      </a:lt1>
      <a:dk2>
        <a:srgbClr val="2e2c28"/>
      </a:dk2>
      <a:lt2>
        <a:srgbClr val="e7e6e6"/>
      </a:lt2>
      <a:accent1>
        <a:srgbClr val="4198b5"/>
      </a:accent1>
      <a:accent2>
        <a:srgbClr val="fec51d"/>
      </a:accent2>
      <a:accent3>
        <a:srgbClr val="610059"/>
      </a:accent3>
      <a:accent4>
        <a:srgbClr val="279989"/>
      </a:accent4>
      <a:accent5>
        <a:srgbClr val="e98300"/>
      </a:accent5>
      <a:accent6>
        <a:srgbClr val="175e54"/>
      </a:accent6>
      <a:hlink>
        <a:srgbClr val="007c92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Stanford University">
      <a:dk1>
        <a:srgbClr val="8c1515"/>
      </a:dk1>
      <a:lt1>
        <a:srgbClr val="ffffff"/>
      </a:lt1>
      <a:dk2>
        <a:srgbClr val="2e2c28"/>
      </a:dk2>
      <a:lt2>
        <a:srgbClr val="e7e6e6"/>
      </a:lt2>
      <a:accent1>
        <a:srgbClr val="4198b5"/>
      </a:accent1>
      <a:accent2>
        <a:srgbClr val="fec51d"/>
      </a:accent2>
      <a:accent3>
        <a:srgbClr val="610059"/>
      </a:accent3>
      <a:accent4>
        <a:srgbClr val="279989"/>
      </a:accent4>
      <a:accent5>
        <a:srgbClr val="e98300"/>
      </a:accent5>
      <a:accent6>
        <a:srgbClr val="175e54"/>
      </a:accent6>
      <a:hlink>
        <a:srgbClr val="007c92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Stanford University">
      <a:dk1>
        <a:srgbClr val="8c1515"/>
      </a:dk1>
      <a:lt1>
        <a:srgbClr val="ffffff"/>
      </a:lt1>
      <a:dk2>
        <a:srgbClr val="2e2c28"/>
      </a:dk2>
      <a:lt2>
        <a:srgbClr val="e7e6e6"/>
      </a:lt2>
      <a:accent1>
        <a:srgbClr val="4198b5"/>
      </a:accent1>
      <a:accent2>
        <a:srgbClr val="fec51d"/>
      </a:accent2>
      <a:accent3>
        <a:srgbClr val="610059"/>
      </a:accent3>
      <a:accent4>
        <a:srgbClr val="279989"/>
      </a:accent4>
      <a:accent5>
        <a:srgbClr val="e98300"/>
      </a:accent5>
      <a:accent6>
        <a:srgbClr val="175e54"/>
      </a:accent6>
      <a:hlink>
        <a:srgbClr val="007c92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Stanford University">
      <a:dk1>
        <a:srgbClr val="8c1515"/>
      </a:dk1>
      <a:lt1>
        <a:srgbClr val="ffffff"/>
      </a:lt1>
      <a:dk2>
        <a:srgbClr val="2e2c28"/>
      </a:dk2>
      <a:lt2>
        <a:srgbClr val="e7e6e6"/>
      </a:lt2>
      <a:accent1>
        <a:srgbClr val="4198b5"/>
      </a:accent1>
      <a:accent2>
        <a:srgbClr val="fec51d"/>
      </a:accent2>
      <a:accent3>
        <a:srgbClr val="610059"/>
      </a:accent3>
      <a:accent4>
        <a:srgbClr val="279989"/>
      </a:accent4>
      <a:accent5>
        <a:srgbClr val="e98300"/>
      </a:accent5>
      <a:accent6>
        <a:srgbClr val="175e54"/>
      </a:accent6>
      <a:hlink>
        <a:srgbClr val="007c92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Stanford University">
      <a:dk1>
        <a:srgbClr val="8c1515"/>
      </a:dk1>
      <a:lt1>
        <a:srgbClr val="ffffff"/>
      </a:lt1>
      <a:dk2>
        <a:srgbClr val="2e2c28"/>
      </a:dk2>
      <a:lt2>
        <a:srgbClr val="e7e6e6"/>
      </a:lt2>
      <a:accent1>
        <a:srgbClr val="4198b5"/>
      </a:accent1>
      <a:accent2>
        <a:srgbClr val="fec51d"/>
      </a:accent2>
      <a:accent3>
        <a:srgbClr val="610059"/>
      </a:accent3>
      <a:accent4>
        <a:srgbClr val="279989"/>
      </a:accent4>
      <a:accent5>
        <a:srgbClr val="e98300"/>
      </a:accent5>
      <a:accent6>
        <a:srgbClr val="175e54"/>
      </a:accent6>
      <a:hlink>
        <a:srgbClr val="007c92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Stanford University">
      <a:dk1>
        <a:srgbClr val="8c1515"/>
      </a:dk1>
      <a:lt1>
        <a:srgbClr val="ffffff"/>
      </a:lt1>
      <a:dk2>
        <a:srgbClr val="2e2c28"/>
      </a:dk2>
      <a:lt2>
        <a:srgbClr val="e7e6e6"/>
      </a:lt2>
      <a:accent1>
        <a:srgbClr val="4198b5"/>
      </a:accent1>
      <a:accent2>
        <a:srgbClr val="fec51d"/>
      </a:accent2>
      <a:accent3>
        <a:srgbClr val="610059"/>
      </a:accent3>
      <a:accent4>
        <a:srgbClr val="279989"/>
      </a:accent4>
      <a:accent5>
        <a:srgbClr val="e98300"/>
      </a:accent5>
      <a:accent6>
        <a:srgbClr val="175e54"/>
      </a:accent6>
      <a:hlink>
        <a:srgbClr val="007c92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Stanford University">
      <a:dk1>
        <a:srgbClr val="8c1515"/>
      </a:dk1>
      <a:lt1>
        <a:srgbClr val="ffffff"/>
      </a:lt1>
      <a:dk2>
        <a:srgbClr val="2e2c28"/>
      </a:dk2>
      <a:lt2>
        <a:srgbClr val="e7e6e6"/>
      </a:lt2>
      <a:accent1>
        <a:srgbClr val="4198b5"/>
      </a:accent1>
      <a:accent2>
        <a:srgbClr val="fec51d"/>
      </a:accent2>
      <a:accent3>
        <a:srgbClr val="610059"/>
      </a:accent3>
      <a:accent4>
        <a:srgbClr val="279989"/>
      </a:accent4>
      <a:accent5>
        <a:srgbClr val="e98300"/>
      </a:accent5>
      <a:accent6>
        <a:srgbClr val="175e54"/>
      </a:accent6>
      <a:hlink>
        <a:srgbClr val="007c92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Stanford University">
      <a:dk1>
        <a:srgbClr val="8c1515"/>
      </a:dk1>
      <a:lt1>
        <a:srgbClr val="ffffff"/>
      </a:lt1>
      <a:dk2>
        <a:srgbClr val="2e2c28"/>
      </a:dk2>
      <a:lt2>
        <a:srgbClr val="e7e6e6"/>
      </a:lt2>
      <a:accent1>
        <a:srgbClr val="4198b5"/>
      </a:accent1>
      <a:accent2>
        <a:srgbClr val="fec51d"/>
      </a:accent2>
      <a:accent3>
        <a:srgbClr val="610059"/>
      </a:accent3>
      <a:accent4>
        <a:srgbClr val="279989"/>
      </a:accent4>
      <a:accent5>
        <a:srgbClr val="e98300"/>
      </a:accent5>
      <a:accent6>
        <a:srgbClr val="175e54"/>
      </a:accent6>
      <a:hlink>
        <a:srgbClr val="007c92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Stanford University">
      <a:dk1>
        <a:srgbClr val="8c1515"/>
      </a:dk1>
      <a:lt1>
        <a:srgbClr val="ffffff"/>
      </a:lt1>
      <a:dk2>
        <a:srgbClr val="2e2c28"/>
      </a:dk2>
      <a:lt2>
        <a:srgbClr val="e7e6e6"/>
      </a:lt2>
      <a:accent1>
        <a:srgbClr val="4198b5"/>
      </a:accent1>
      <a:accent2>
        <a:srgbClr val="fec51d"/>
      </a:accent2>
      <a:accent3>
        <a:srgbClr val="610059"/>
      </a:accent3>
      <a:accent4>
        <a:srgbClr val="279989"/>
      </a:accent4>
      <a:accent5>
        <a:srgbClr val="e98300"/>
      </a:accent5>
      <a:accent6>
        <a:srgbClr val="175e54"/>
      </a:accent6>
      <a:hlink>
        <a:srgbClr val="007c92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Stanford University">
      <a:dk1>
        <a:srgbClr val="8c1515"/>
      </a:dk1>
      <a:lt1>
        <a:srgbClr val="ffffff"/>
      </a:lt1>
      <a:dk2>
        <a:srgbClr val="2e2c28"/>
      </a:dk2>
      <a:lt2>
        <a:srgbClr val="e7e6e6"/>
      </a:lt2>
      <a:accent1>
        <a:srgbClr val="4198b5"/>
      </a:accent1>
      <a:accent2>
        <a:srgbClr val="fec51d"/>
      </a:accent2>
      <a:accent3>
        <a:srgbClr val="610059"/>
      </a:accent3>
      <a:accent4>
        <a:srgbClr val="279989"/>
      </a:accent4>
      <a:accent5>
        <a:srgbClr val="e98300"/>
      </a:accent5>
      <a:accent6>
        <a:srgbClr val="175e54"/>
      </a:accent6>
      <a:hlink>
        <a:srgbClr val="007c92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Stanford University">
      <a:dk1>
        <a:srgbClr val="8c1515"/>
      </a:dk1>
      <a:lt1>
        <a:srgbClr val="ffffff"/>
      </a:lt1>
      <a:dk2>
        <a:srgbClr val="2e2c28"/>
      </a:dk2>
      <a:lt2>
        <a:srgbClr val="e7e6e6"/>
      </a:lt2>
      <a:accent1>
        <a:srgbClr val="4198b5"/>
      </a:accent1>
      <a:accent2>
        <a:srgbClr val="fec51d"/>
      </a:accent2>
      <a:accent3>
        <a:srgbClr val="610059"/>
      </a:accent3>
      <a:accent4>
        <a:srgbClr val="279989"/>
      </a:accent4>
      <a:accent5>
        <a:srgbClr val="e98300"/>
      </a:accent5>
      <a:accent6>
        <a:srgbClr val="175e54"/>
      </a:accent6>
      <a:hlink>
        <a:srgbClr val="007c92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Stanford University">
      <a:dk1>
        <a:srgbClr val="8c1515"/>
      </a:dk1>
      <a:lt1>
        <a:srgbClr val="ffffff"/>
      </a:lt1>
      <a:dk2>
        <a:srgbClr val="2e2c28"/>
      </a:dk2>
      <a:lt2>
        <a:srgbClr val="e7e6e6"/>
      </a:lt2>
      <a:accent1>
        <a:srgbClr val="4198b5"/>
      </a:accent1>
      <a:accent2>
        <a:srgbClr val="fec51d"/>
      </a:accent2>
      <a:accent3>
        <a:srgbClr val="610059"/>
      </a:accent3>
      <a:accent4>
        <a:srgbClr val="279989"/>
      </a:accent4>
      <a:accent5>
        <a:srgbClr val="e98300"/>
      </a:accent5>
      <a:accent6>
        <a:srgbClr val="175e54"/>
      </a:accent6>
      <a:hlink>
        <a:srgbClr val="007c92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Stanford University">
      <a:dk1>
        <a:srgbClr val="8c1515"/>
      </a:dk1>
      <a:lt1>
        <a:srgbClr val="ffffff"/>
      </a:lt1>
      <a:dk2>
        <a:srgbClr val="2e2c28"/>
      </a:dk2>
      <a:lt2>
        <a:srgbClr val="e7e6e6"/>
      </a:lt2>
      <a:accent1>
        <a:srgbClr val="4198b5"/>
      </a:accent1>
      <a:accent2>
        <a:srgbClr val="fec51d"/>
      </a:accent2>
      <a:accent3>
        <a:srgbClr val="610059"/>
      </a:accent3>
      <a:accent4>
        <a:srgbClr val="279989"/>
      </a:accent4>
      <a:accent5>
        <a:srgbClr val="e98300"/>
      </a:accent5>
      <a:accent6>
        <a:srgbClr val="175e54"/>
      </a:accent6>
      <a:hlink>
        <a:srgbClr val="007c92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Stanford University">
      <a:dk1>
        <a:srgbClr val="8c1515"/>
      </a:dk1>
      <a:lt1>
        <a:srgbClr val="ffffff"/>
      </a:lt1>
      <a:dk2>
        <a:srgbClr val="2e2c28"/>
      </a:dk2>
      <a:lt2>
        <a:srgbClr val="e7e6e6"/>
      </a:lt2>
      <a:accent1>
        <a:srgbClr val="4198b5"/>
      </a:accent1>
      <a:accent2>
        <a:srgbClr val="fec51d"/>
      </a:accent2>
      <a:accent3>
        <a:srgbClr val="610059"/>
      </a:accent3>
      <a:accent4>
        <a:srgbClr val="279989"/>
      </a:accent4>
      <a:accent5>
        <a:srgbClr val="e98300"/>
      </a:accent5>
      <a:accent6>
        <a:srgbClr val="175e54"/>
      </a:accent6>
      <a:hlink>
        <a:srgbClr val="007c92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Stanford University">
      <a:dk1>
        <a:srgbClr val="8c1515"/>
      </a:dk1>
      <a:lt1>
        <a:srgbClr val="ffffff"/>
      </a:lt1>
      <a:dk2>
        <a:srgbClr val="2e2c28"/>
      </a:dk2>
      <a:lt2>
        <a:srgbClr val="e7e6e6"/>
      </a:lt2>
      <a:accent1>
        <a:srgbClr val="4198b5"/>
      </a:accent1>
      <a:accent2>
        <a:srgbClr val="fec51d"/>
      </a:accent2>
      <a:accent3>
        <a:srgbClr val="610059"/>
      </a:accent3>
      <a:accent4>
        <a:srgbClr val="279989"/>
      </a:accent4>
      <a:accent5>
        <a:srgbClr val="e98300"/>
      </a:accent5>
      <a:accent6>
        <a:srgbClr val="175e54"/>
      </a:accent6>
      <a:hlink>
        <a:srgbClr val="007c92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Stanford University">
      <a:dk1>
        <a:srgbClr val="8c1515"/>
      </a:dk1>
      <a:lt1>
        <a:srgbClr val="ffffff"/>
      </a:lt1>
      <a:dk2>
        <a:srgbClr val="2e2c28"/>
      </a:dk2>
      <a:lt2>
        <a:srgbClr val="e7e6e6"/>
      </a:lt2>
      <a:accent1>
        <a:srgbClr val="4198b5"/>
      </a:accent1>
      <a:accent2>
        <a:srgbClr val="fec51d"/>
      </a:accent2>
      <a:accent3>
        <a:srgbClr val="610059"/>
      </a:accent3>
      <a:accent4>
        <a:srgbClr val="279989"/>
      </a:accent4>
      <a:accent5>
        <a:srgbClr val="e98300"/>
      </a:accent5>
      <a:accent6>
        <a:srgbClr val="175e54"/>
      </a:accent6>
      <a:hlink>
        <a:srgbClr val="007c92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Stanford University">
      <a:dk1>
        <a:srgbClr val="8c1515"/>
      </a:dk1>
      <a:lt1>
        <a:srgbClr val="ffffff"/>
      </a:lt1>
      <a:dk2>
        <a:srgbClr val="2e2c28"/>
      </a:dk2>
      <a:lt2>
        <a:srgbClr val="e7e6e6"/>
      </a:lt2>
      <a:accent1>
        <a:srgbClr val="4198b5"/>
      </a:accent1>
      <a:accent2>
        <a:srgbClr val="fec51d"/>
      </a:accent2>
      <a:accent3>
        <a:srgbClr val="610059"/>
      </a:accent3>
      <a:accent4>
        <a:srgbClr val="279989"/>
      </a:accent4>
      <a:accent5>
        <a:srgbClr val="e98300"/>
      </a:accent5>
      <a:accent6>
        <a:srgbClr val="175e54"/>
      </a:accent6>
      <a:hlink>
        <a:srgbClr val="007c92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Application>LibreOffice/24.2.7.2$Linux_X86_64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2025-12-30T03:14:17Z</dcterms:created>
  <dc:creator/>
  <dc:description/>
  <dc:language>en-US</dc:language>
  <cp:lastModifiedBy/>
  <cp:lastPrinted>2026-04-15T23:56:03Z</cp:lastPrinted>
  <dcterms:modified xsi:type="dcterms:W3CDTF">2026-04-15T23:50:35Z</dcterms:modified>
  <cp:revision>31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(16:10)</vt:lpwstr>
  </property>
  <property fmtid="{D5CDD505-2E9C-101B-9397-08002B2CF9AE}" pid="3" name="Slides">
    <vt:r8>16</vt:r8>
  </property>
</Properties>
</file>